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266" r:id="rId3"/>
    <p:sldId id="267" r:id="rId4"/>
    <p:sldId id="277" r:id="rId5"/>
    <p:sldId id="274" r:id="rId6"/>
    <p:sldId id="268" r:id="rId7"/>
    <p:sldId id="269" r:id="rId8"/>
    <p:sldId id="270" r:id="rId9"/>
    <p:sldId id="276" r:id="rId10"/>
    <p:sldId id="271" r:id="rId11"/>
    <p:sldId id="273" r:id="rId1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E2F0D9"/>
    <a:srgbClr val="096327"/>
    <a:srgbClr val="A8C013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2A6E9-E121-49E0-8260-959D3A08932E}" type="datetimeFigureOut">
              <a:rPr lang="x-none" smtClean="0"/>
              <a:t>5/8/2026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90AA1-6738-4A10-97C4-2D3E275752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995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F1CE1-758F-4A25-8208-5EF5FCED4E3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F1CE1-758F-4A25-8208-5EF5FCED4E3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4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F1CE1-758F-4A25-8208-5EF5FCED4E3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0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F1CE1-758F-4A25-8208-5EF5FCED4E3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2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F1CE1-758F-4A25-8208-5EF5FCED4E3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2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F1CE1-758F-4A25-8208-5EF5FCED4E3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3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F1CE1-758F-4A25-8208-5EF5FCED4E3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36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F1CE1-758F-4A25-8208-5EF5FCED4E3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2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F1CE1-758F-4A25-8208-5EF5FCED4E3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16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7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226-A085-4F76-9824-B8B106824AB6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F7B0-75C2-40E0-A71C-A56ABE274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226-A085-4F76-9824-B8B106824AB6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F7B0-75C2-40E0-A71C-A56ABE274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2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226-A085-4F76-9824-B8B106824AB6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F7B0-75C2-40E0-A71C-A56ABE274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27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226-A085-4F76-9824-B8B106824AB6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F7B0-75C2-40E0-A71C-A56ABE274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4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226-A085-4F76-9824-B8B106824AB6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F7B0-75C2-40E0-A71C-A56ABE274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7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226-A085-4F76-9824-B8B106824AB6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F7B0-75C2-40E0-A71C-A56ABE274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5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226-A085-4F76-9824-B8B106824AB6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F7B0-75C2-40E0-A71C-A56ABE274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226-A085-4F76-9824-B8B106824AB6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F7B0-75C2-40E0-A71C-A56ABE274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2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226-A085-4F76-9824-B8B106824AB6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F7B0-75C2-40E0-A71C-A56ABE274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8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5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7" indent="0">
              <a:buNone/>
              <a:defRPr sz="1000"/>
            </a:lvl6pPr>
            <a:lvl7pPr marL="2743184" indent="0">
              <a:buNone/>
              <a:defRPr sz="1000"/>
            </a:lvl7pPr>
            <a:lvl8pPr marL="3200381" indent="0">
              <a:buNone/>
              <a:defRPr sz="1000"/>
            </a:lvl8pPr>
            <a:lvl9pPr marL="365757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226-A085-4F76-9824-B8B106824AB6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F7B0-75C2-40E0-A71C-A56ABE274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1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31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5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7" indent="0">
              <a:buNone/>
              <a:defRPr sz="1000"/>
            </a:lvl6pPr>
            <a:lvl7pPr marL="2743184" indent="0">
              <a:buNone/>
              <a:defRPr sz="1000"/>
            </a:lvl7pPr>
            <a:lvl8pPr marL="3200381" indent="0">
              <a:buNone/>
              <a:defRPr sz="1000"/>
            </a:lvl8pPr>
            <a:lvl9pPr marL="365757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226-A085-4F76-9824-B8B106824AB6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F7B0-75C2-40E0-A71C-A56ABE274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8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1226-A085-4F76-9824-B8B106824AB6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F7B0-75C2-40E0-A71C-A56ABE274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1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"/>
            <a:ext cx="9906186" cy="6873027"/>
            <a:chOff x="0" y="-407456"/>
            <a:chExt cx="18288343" cy="10718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407456"/>
              <a:ext cx="18288000" cy="107185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9551" y="1551267"/>
              <a:ext cx="7008448" cy="87357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9197175"/>
              <a:ext cx="10408920" cy="1090295"/>
            </a:xfrm>
            <a:custGeom>
              <a:avLst/>
              <a:gdLst/>
              <a:ahLst/>
              <a:cxnLst/>
              <a:rect l="l" t="t" r="r" b="b"/>
              <a:pathLst>
                <a:path w="10408920" h="1090295">
                  <a:moveTo>
                    <a:pt x="10270711" y="1089824"/>
                  </a:moveTo>
                  <a:lnTo>
                    <a:pt x="0" y="1089824"/>
                  </a:lnTo>
                  <a:lnTo>
                    <a:pt x="0" y="0"/>
                  </a:lnTo>
                  <a:lnTo>
                    <a:pt x="10408313" y="0"/>
                  </a:lnTo>
                  <a:lnTo>
                    <a:pt x="10408313" y="5625"/>
                  </a:lnTo>
                  <a:lnTo>
                    <a:pt x="10270711" y="1089824"/>
                  </a:lnTo>
                  <a:close/>
                </a:path>
              </a:pathLst>
            </a:custGeom>
            <a:solidFill>
              <a:srgbClr val="4DAB25"/>
            </a:solidFill>
          </p:spPr>
          <p:txBody>
            <a:bodyPr wrap="square" lIns="0" tIns="0" rIns="0" bIns="0" rtlCol="0"/>
            <a:lstStyle/>
            <a:p>
              <a:endParaRPr sz="975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304059" y="5076693"/>
              <a:ext cx="1596390" cy="967105"/>
            </a:xfrm>
            <a:custGeom>
              <a:avLst/>
              <a:gdLst/>
              <a:ahLst/>
              <a:cxnLst/>
              <a:rect l="l" t="t" r="r" b="b"/>
              <a:pathLst>
                <a:path w="1596390" h="967104">
                  <a:moveTo>
                    <a:pt x="1596234" y="966506"/>
                  </a:moveTo>
                  <a:lnTo>
                    <a:pt x="0" y="966506"/>
                  </a:lnTo>
                  <a:lnTo>
                    <a:pt x="798116" y="0"/>
                  </a:lnTo>
                  <a:lnTo>
                    <a:pt x="1596234" y="966506"/>
                  </a:lnTo>
                  <a:close/>
                </a:path>
              </a:pathLst>
            </a:custGeom>
            <a:solidFill>
              <a:srgbClr val="3B861B"/>
            </a:solidFill>
          </p:spPr>
          <p:txBody>
            <a:bodyPr wrap="square" lIns="0" tIns="0" rIns="0" bIns="0" rtlCol="0"/>
            <a:lstStyle/>
            <a:p>
              <a:endParaRPr sz="975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1257677" y="2491190"/>
              <a:ext cx="3253740" cy="6555740"/>
            </a:xfrm>
            <a:custGeom>
              <a:avLst/>
              <a:gdLst/>
              <a:ahLst/>
              <a:cxnLst/>
              <a:rect l="l" t="t" r="r" b="b"/>
              <a:pathLst>
                <a:path w="3253740" h="6555740">
                  <a:moveTo>
                    <a:pt x="2386432" y="6551000"/>
                  </a:moveTo>
                  <a:lnTo>
                    <a:pt x="0" y="6551000"/>
                  </a:lnTo>
                  <a:lnTo>
                    <a:pt x="864768" y="0"/>
                  </a:lnTo>
                  <a:lnTo>
                    <a:pt x="3251201" y="0"/>
                  </a:lnTo>
                  <a:lnTo>
                    <a:pt x="2386432" y="6551000"/>
                  </a:lnTo>
                  <a:close/>
                </a:path>
              </a:pathLst>
            </a:custGeom>
            <a:solidFill>
              <a:srgbClr val="2A6015"/>
            </a:solidFill>
          </p:spPr>
          <p:txBody>
            <a:bodyPr wrap="square" lIns="0" tIns="0" rIns="0" bIns="0" rtlCol="0"/>
            <a:lstStyle/>
            <a:p>
              <a:endParaRPr sz="975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0460698" y="1551278"/>
              <a:ext cx="7827645" cy="8736330"/>
            </a:xfrm>
            <a:custGeom>
              <a:avLst/>
              <a:gdLst/>
              <a:ahLst/>
              <a:cxnLst/>
              <a:rect l="l" t="t" r="r" b="b"/>
              <a:pathLst>
                <a:path w="7827644" h="8736330">
                  <a:moveTo>
                    <a:pt x="3815511" y="88023"/>
                  </a:moveTo>
                  <a:lnTo>
                    <a:pt x="2190686" y="88023"/>
                  </a:lnTo>
                  <a:lnTo>
                    <a:pt x="1649361" y="4353230"/>
                  </a:lnTo>
                  <a:lnTo>
                    <a:pt x="3274199" y="4353230"/>
                  </a:lnTo>
                  <a:lnTo>
                    <a:pt x="3815511" y="88023"/>
                  </a:lnTo>
                  <a:close/>
                </a:path>
                <a:path w="7827644" h="8736330">
                  <a:moveTo>
                    <a:pt x="4176458" y="4355503"/>
                  </a:moveTo>
                  <a:lnTo>
                    <a:pt x="540473" y="4355503"/>
                  </a:lnTo>
                  <a:lnTo>
                    <a:pt x="0" y="8735720"/>
                  </a:lnTo>
                  <a:lnTo>
                    <a:pt x="3635984" y="8735720"/>
                  </a:lnTo>
                  <a:lnTo>
                    <a:pt x="4176458" y="4355503"/>
                  </a:lnTo>
                  <a:close/>
                </a:path>
                <a:path w="7827644" h="8736330">
                  <a:moveTo>
                    <a:pt x="7827302" y="0"/>
                  </a:moveTo>
                  <a:lnTo>
                    <a:pt x="7680172" y="0"/>
                  </a:lnTo>
                  <a:lnTo>
                    <a:pt x="6305435" y="8735733"/>
                  </a:lnTo>
                  <a:lnTo>
                    <a:pt x="7827302" y="8735733"/>
                  </a:lnTo>
                  <a:lnTo>
                    <a:pt x="7827302" y="0"/>
                  </a:lnTo>
                  <a:close/>
                </a:path>
              </a:pathLst>
            </a:custGeom>
            <a:solidFill>
              <a:srgbClr val="4DAB25"/>
            </a:solidFill>
          </p:spPr>
          <p:txBody>
            <a:bodyPr wrap="square" lIns="0" tIns="0" rIns="0" bIns="0" rtlCol="0"/>
            <a:lstStyle/>
            <a:p>
              <a:endParaRPr sz="975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2328154" y="2254505"/>
              <a:ext cx="1731645" cy="1743075"/>
            </a:xfrm>
            <a:custGeom>
              <a:avLst/>
              <a:gdLst/>
              <a:ahLst/>
              <a:cxnLst/>
              <a:rect l="l" t="t" r="r" b="b"/>
              <a:pathLst>
                <a:path w="1731644" h="1743075">
                  <a:moveTo>
                    <a:pt x="1431903" y="891022"/>
                  </a:moveTo>
                  <a:lnTo>
                    <a:pt x="1424019" y="889463"/>
                  </a:lnTo>
                  <a:lnTo>
                    <a:pt x="1417607" y="885191"/>
                  </a:lnTo>
                  <a:lnTo>
                    <a:pt x="1413386" y="879065"/>
                  </a:lnTo>
                  <a:lnTo>
                    <a:pt x="1411827" y="871537"/>
                  </a:lnTo>
                  <a:lnTo>
                    <a:pt x="1413377" y="863667"/>
                  </a:lnTo>
                  <a:lnTo>
                    <a:pt x="1417691" y="857218"/>
                  </a:lnTo>
                  <a:lnTo>
                    <a:pt x="1423828" y="853011"/>
                  </a:lnTo>
                  <a:lnTo>
                    <a:pt x="1431312" y="851461"/>
                  </a:lnTo>
                  <a:lnTo>
                    <a:pt x="1439182" y="853011"/>
                  </a:lnTo>
                  <a:lnTo>
                    <a:pt x="1445558" y="857218"/>
                  </a:lnTo>
                  <a:lnTo>
                    <a:pt x="1449829" y="863418"/>
                  </a:lnTo>
                  <a:lnTo>
                    <a:pt x="1451389" y="870946"/>
                  </a:lnTo>
                  <a:lnTo>
                    <a:pt x="1449922" y="878816"/>
                  </a:lnTo>
                  <a:lnTo>
                    <a:pt x="1445853" y="885191"/>
                  </a:lnTo>
                  <a:lnTo>
                    <a:pt x="1439681" y="889463"/>
                  </a:lnTo>
                  <a:lnTo>
                    <a:pt x="1431903" y="891022"/>
                  </a:lnTo>
                  <a:close/>
                </a:path>
                <a:path w="1731644" h="1743075">
                  <a:moveTo>
                    <a:pt x="1431903" y="1175630"/>
                  </a:moveTo>
                  <a:lnTo>
                    <a:pt x="1424019" y="1174071"/>
                  </a:lnTo>
                  <a:lnTo>
                    <a:pt x="1417607" y="1169799"/>
                  </a:lnTo>
                  <a:lnTo>
                    <a:pt x="1413386" y="1163673"/>
                  </a:lnTo>
                  <a:lnTo>
                    <a:pt x="1411827" y="1156144"/>
                  </a:lnTo>
                  <a:lnTo>
                    <a:pt x="1413377" y="1148275"/>
                  </a:lnTo>
                  <a:lnTo>
                    <a:pt x="1417691" y="1141826"/>
                  </a:lnTo>
                  <a:lnTo>
                    <a:pt x="1423828" y="1137618"/>
                  </a:lnTo>
                  <a:lnTo>
                    <a:pt x="1431312" y="1136068"/>
                  </a:lnTo>
                  <a:lnTo>
                    <a:pt x="1439182" y="1137618"/>
                  </a:lnTo>
                  <a:lnTo>
                    <a:pt x="1445558" y="1141826"/>
                  </a:lnTo>
                  <a:lnTo>
                    <a:pt x="1449829" y="1148026"/>
                  </a:lnTo>
                  <a:lnTo>
                    <a:pt x="1451389" y="1155554"/>
                  </a:lnTo>
                  <a:lnTo>
                    <a:pt x="1449922" y="1163424"/>
                  </a:lnTo>
                  <a:lnTo>
                    <a:pt x="1445853" y="1169799"/>
                  </a:lnTo>
                  <a:lnTo>
                    <a:pt x="1439681" y="1174071"/>
                  </a:lnTo>
                  <a:lnTo>
                    <a:pt x="1431903" y="1175630"/>
                  </a:lnTo>
                  <a:close/>
                </a:path>
                <a:path w="1731644" h="1743075">
                  <a:moveTo>
                    <a:pt x="1431903" y="1459647"/>
                  </a:moveTo>
                  <a:lnTo>
                    <a:pt x="1424019" y="1458088"/>
                  </a:lnTo>
                  <a:lnTo>
                    <a:pt x="1417607" y="1453816"/>
                  </a:lnTo>
                  <a:lnTo>
                    <a:pt x="1413386" y="1447690"/>
                  </a:lnTo>
                  <a:lnTo>
                    <a:pt x="1411827" y="1440162"/>
                  </a:lnTo>
                  <a:lnTo>
                    <a:pt x="1413377" y="1432292"/>
                  </a:lnTo>
                  <a:lnTo>
                    <a:pt x="1417691" y="1425843"/>
                  </a:lnTo>
                  <a:lnTo>
                    <a:pt x="1423828" y="1421636"/>
                  </a:lnTo>
                  <a:lnTo>
                    <a:pt x="1431312" y="1420086"/>
                  </a:lnTo>
                  <a:lnTo>
                    <a:pt x="1439182" y="1421636"/>
                  </a:lnTo>
                  <a:lnTo>
                    <a:pt x="1445558" y="1425843"/>
                  </a:lnTo>
                  <a:lnTo>
                    <a:pt x="1449829" y="1432043"/>
                  </a:lnTo>
                  <a:lnTo>
                    <a:pt x="1451389" y="1439571"/>
                  </a:lnTo>
                  <a:lnTo>
                    <a:pt x="1449922" y="1447441"/>
                  </a:lnTo>
                  <a:lnTo>
                    <a:pt x="1445853" y="1453816"/>
                  </a:lnTo>
                  <a:lnTo>
                    <a:pt x="1439681" y="1458088"/>
                  </a:lnTo>
                  <a:lnTo>
                    <a:pt x="1431903" y="1459647"/>
                  </a:lnTo>
                  <a:close/>
                </a:path>
                <a:path w="1731644" h="1743075">
                  <a:moveTo>
                    <a:pt x="1441351" y="1740712"/>
                  </a:moveTo>
                  <a:lnTo>
                    <a:pt x="1422455" y="1740712"/>
                  </a:lnTo>
                  <a:lnTo>
                    <a:pt x="1414779" y="1733627"/>
                  </a:lnTo>
                  <a:lnTo>
                    <a:pt x="1414779" y="1714731"/>
                  </a:lnTo>
                  <a:lnTo>
                    <a:pt x="1421865" y="1707055"/>
                  </a:lnTo>
                  <a:lnTo>
                    <a:pt x="1440760" y="1707055"/>
                  </a:lnTo>
                  <a:lnTo>
                    <a:pt x="1448436" y="1714141"/>
                  </a:lnTo>
                  <a:lnTo>
                    <a:pt x="1448436" y="1733036"/>
                  </a:lnTo>
                  <a:lnTo>
                    <a:pt x="1441351" y="1740712"/>
                  </a:lnTo>
                  <a:close/>
                </a:path>
                <a:path w="1731644" h="1743075">
                  <a:moveTo>
                    <a:pt x="1431312" y="606415"/>
                  </a:moveTo>
                  <a:lnTo>
                    <a:pt x="1423784" y="604865"/>
                  </a:lnTo>
                  <a:lnTo>
                    <a:pt x="1417584" y="600658"/>
                  </a:lnTo>
                  <a:lnTo>
                    <a:pt x="1413377" y="594458"/>
                  </a:lnTo>
                  <a:lnTo>
                    <a:pt x="1411827" y="586929"/>
                  </a:lnTo>
                  <a:lnTo>
                    <a:pt x="1413377" y="579401"/>
                  </a:lnTo>
                  <a:lnTo>
                    <a:pt x="1417584" y="573201"/>
                  </a:lnTo>
                  <a:lnTo>
                    <a:pt x="1423784" y="568993"/>
                  </a:lnTo>
                  <a:lnTo>
                    <a:pt x="1431312" y="567443"/>
                  </a:lnTo>
                  <a:lnTo>
                    <a:pt x="1438924" y="568993"/>
                  </a:lnTo>
                  <a:lnTo>
                    <a:pt x="1445262" y="573201"/>
                  </a:lnTo>
                  <a:lnTo>
                    <a:pt x="1449497" y="579401"/>
                  </a:lnTo>
                  <a:lnTo>
                    <a:pt x="1450798" y="586929"/>
                  </a:lnTo>
                  <a:lnTo>
                    <a:pt x="1449248" y="594458"/>
                  </a:lnTo>
                  <a:lnTo>
                    <a:pt x="1445041" y="600658"/>
                  </a:lnTo>
                  <a:lnTo>
                    <a:pt x="1438841" y="604865"/>
                  </a:lnTo>
                  <a:lnTo>
                    <a:pt x="1431312" y="606415"/>
                  </a:lnTo>
                  <a:close/>
                </a:path>
                <a:path w="1731644" h="1743075">
                  <a:moveTo>
                    <a:pt x="1441351" y="36018"/>
                  </a:moveTo>
                  <a:lnTo>
                    <a:pt x="1422455" y="36018"/>
                  </a:lnTo>
                  <a:lnTo>
                    <a:pt x="1414779" y="28933"/>
                  </a:lnTo>
                  <a:lnTo>
                    <a:pt x="1414779" y="10038"/>
                  </a:lnTo>
                  <a:lnTo>
                    <a:pt x="1421865" y="2361"/>
                  </a:lnTo>
                  <a:lnTo>
                    <a:pt x="1440760" y="2361"/>
                  </a:lnTo>
                  <a:lnTo>
                    <a:pt x="1448436" y="9447"/>
                  </a:lnTo>
                  <a:lnTo>
                    <a:pt x="1448436" y="28342"/>
                  </a:lnTo>
                  <a:lnTo>
                    <a:pt x="1441351" y="36018"/>
                  </a:lnTo>
                  <a:close/>
                </a:path>
                <a:path w="1731644" h="1743075">
                  <a:moveTo>
                    <a:pt x="865637" y="895156"/>
                  </a:moveTo>
                  <a:lnTo>
                    <a:pt x="855599" y="893089"/>
                  </a:lnTo>
                  <a:lnTo>
                    <a:pt x="847332" y="887479"/>
                  </a:lnTo>
                  <a:lnTo>
                    <a:pt x="841723" y="879213"/>
                  </a:lnTo>
                  <a:lnTo>
                    <a:pt x="839656" y="869175"/>
                  </a:lnTo>
                  <a:lnTo>
                    <a:pt x="841723" y="859137"/>
                  </a:lnTo>
                  <a:lnTo>
                    <a:pt x="847332" y="850870"/>
                  </a:lnTo>
                  <a:lnTo>
                    <a:pt x="855599" y="845261"/>
                  </a:lnTo>
                  <a:lnTo>
                    <a:pt x="865637" y="843194"/>
                  </a:lnTo>
                  <a:lnTo>
                    <a:pt x="875675" y="845261"/>
                  </a:lnTo>
                  <a:lnTo>
                    <a:pt x="883942" y="850870"/>
                  </a:lnTo>
                  <a:lnTo>
                    <a:pt x="889551" y="859137"/>
                  </a:lnTo>
                  <a:lnTo>
                    <a:pt x="891618" y="869175"/>
                  </a:lnTo>
                  <a:lnTo>
                    <a:pt x="889551" y="879213"/>
                  </a:lnTo>
                  <a:lnTo>
                    <a:pt x="883942" y="887479"/>
                  </a:lnTo>
                  <a:lnTo>
                    <a:pt x="875675" y="893089"/>
                  </a:lnTo>
                  <a:lnTo>
                    <a:pt x="865637" y="895156"/>
                  </a:lnTo>
                  <a:close/>
                </a:path>
                <a:path w="1731644" h="1743075">
                  <a:moveTo>
                    <a:pt x="865637" y="1175630"/>
                  </a:moveTo>
                  <a:lnTo>
                    <a:pt x="856807" y="1173960"/>
                  </a:lnTo>
                  <a:lnTo>
                    <a:pt x="849473" y="1169356"/>
                  </a:lnTo>
                  <a:lnTo>
                    <a:pt x="844463" y="1162428"/>
                  </a:lnTo>
                  <a:lnTo>
                    <a:pt x="842608" y="1153783"/>
                  </a:lnTo>
                  <a:lnTo>
                    <a:pt x="844463" y="1145295"/>
                  </a:lnTo>
                  <a:lnTo>
                    <a:pt x="849473" y="1138135"/>
                  </a:lnTo>
                  <a:lnTo>
                    <a:pt x="856807" y="1133190"/>
                  </a:lnTo>
                  <a:lnTo>
                    <a:pt x="865637" y="1131345"/>
                  </a:lnTo>
                  <a:lnTo>
                    <a:pt x="874466" y="1133024"/>
                  </a:lnTo>
                  <a:lnTo>
                    <a:pt x="881801" y="1137692"/>
                  </a:lnTo>
                  <a:lnTo>
                    <a:pt x="886811" y="1144796"/>
                  </a:lnTo>
                  <a:lnTo>
                    <a:pt x="888665" y="1153783"/>
                  </a:lnTo>
                  <a:lnTo>
                    <a:pt x="886811" y="1161929"/>
                  </a:lnTo>
                  <a:lnTo>
                    <a:pt x="881801" y="1168913"/>
                  </a:lnTo>
                  <a:lnTo>
                    <a:pt x="874466" y="1173794"/>
                  </a:lnTo>
                  <a:lnTo>
                    <a:pt x="865637" y="1175630"/>
                  </a:lnTo>
                  <a:close/>
                </a:path>
                <a:path w="1731644" h="1743075">
                  <a:moveTo>
                    <a:pt x="865637" y="1457285"/>
                  </a:moveTo>
                  <a:lnTo>
                    <a:pt x="857610" y="1455643"/>
                  </a:lnTo>
                  <a:lnTo>
                    <a:pt x="857892" y="1455643"/>
                  </a:lnTo>
                  <a:lnTo>
                    <a:pt x="851613" y="1451455"/>
                  </a:lnTo>
                  <a:lnTo>
                    <a:pt x="847203" y="1445079"/>
                  </a:lnTo>
                  <a:lnTo>
                    <a:pt x="845561" y="1437209"/>
                  </a:lnTo>
                  <a:lnTo>
                    <a:pt x="847120" y="1429589"/>
                  </a:lnTo>
                  <a:lnTo>
                    <a:pt x="851392" y="1423186"/>
                  </a:lnTo>
                  <a:lnTo>
                    <a:pt x="857887" y="1418693"/>
                  </a:lnTo>
                  <a:lnTo>
                    <a:pt x="858165" y="1418693"/>
                  </a:lnTo>
                  <a:lnTo>
                    <a:pt x="865637" y="1417133"/>
                  </a:lnTo>
                  <a:lnTo>
                    <a:pt x="873507" y="1418693"/>
                  </a:lnTo>
                  <a:lnTo>
                    <a:pt x="879882" y="1422964"/>
                  </a:lnTo>
                  <a:lnTo>
                    <a:pt x="884154" y="1429340"/>
                  </a:lnTo>
                  <a:lnTo>
                    <a:pt x="885713" y="1437209"/>
                  </a:lnTo>
                  <a:lnTo>
                    <a:pt x="884071" y="1444830"/>
                  </a:lnTo>
                  <a:lnTo>
                    <a:pt x="879661" y="1451233"/>
                  </a:lnTo>
                  <a:lnTo>
                    <a:pt x="873258" y="1455643"/>
                  </a:lnTo>
                  <a:lnTo>
                    <a:pt x="865637" y="1457285"/>
                  </a:lnTo>
                  <a:close/>
                </a:path>
                <a:path w="1731644" h="1743075">
                  <a:moveTo>
                    <a:pt x="875084" y="1738941"/>
                  </a:moveTo>
                  <a:lnTo>
                    <a:pt x="856189" y="1738941"/>
                  </a:lnTo>
                  <a:lnTo>
                    <a:pt x="848513" y="1731265"/>
                  </a:lnTo>
                  <a:lnTo>
                    <a:pt x="848513" y="1712369"/>
                  </a:lnTo>
                  <a:lnTo>
                    <a:pt x="856189" y="1704693"/>
                  </a:lnTo>
                  <a:lnTo>
                    <a:pt x="875084" y="1704693"/>
                  </a:lnTo>
                  <a:lnTo>
                    <a:pt x="882761" y="1712369"/>
                  </a:lnTo>
                  <a:lnTo>
                    <a:pt x="882761" y="1731265"/>
                  </a:lnTo>
                  <a:lnTo>
                    <a:pt x="875084" y="1738941"/>
                  </a:lnTo>
                  <a:close/>
                </a:path>
                <a:path w="1731644" h="1743075">
                  <a:moveTo>
                    <a:pt x="866227" y="608186"/>
                  </a:moveTo>
                  <a:lnTo>
                    <a:pt x="856982" y="606341"/>
                  </a:lnTo>
                  <a:lnTo>
                    <a:pt x="857271" y="606341"/>
                  </a:lnTo>
                  <a:lnTo>
                    <a:pt x="850063" y="601617"/>
                  </a:lnTo>
                  <a:lnTo>
                    <a:pt x="845053" y="594485"/>
                  </a:lnTo>
                  <a:lnTo>
                    <a:pt x="843199" y="585748"/>
                  </a:lnTo>
                  <a:lnTo>
                    <a:pt x="844961" y="576919"/>
                  </a:lnTo>
                  <a:lnTo>
                    <a:pt x="849768" y="569584"/>
                  </a:lnTo>
                  <a:lnTo>
                    <a:pt x="857018" y="564491"/>
                  </a:lnTo>
                  <a:lnTo>
                    <a:pt x="857291" y="564491"/>
                  </a:lnTo>
                  <a:lnTo>
                    <a:pt x="865637" y="562720"/>
                  </a:lnTo>
                  <a:lnTo>
                    <a:pt x="874466" y="564491"/>
                  </a:lnTo>
                  <a:lnTo>
                    <a:pt x="881801" y="569363"/>
                  </a:lnTo>
                  <a:lnTo>
                    <a:pt x="886811" y="576670"/>
                  </a:lnTo>
                  <a:lnTo>
                    <a:pt x="888665" y="585748"/>
                  </a:lnTo>
                  <a:lnTo>
                    <a:pt x="886903" y="594236"/>
                  </a:lnTo>
                  <a:lnTo>
                    <a:pt x="882096" y="601396"/>
                  </a:lnTo>
                  <a:lnTo>
                    <a:pt x="874964" y="606341"/>
                  </a:lnTo>
                  <a:lnTo>
                    <a:pt x="866227" y="608186"/>
                  </a:lnTo>
                  <a:close/>
                </a:path>
                <a:path w="1731644" h="1743075">
                  <a:moveTo>
                    <a:pt x="875084" y="34247"/>
                  </a:moveTo>
                  <a:lnTo>
                    <a:pt x="856189" y="34247"/>
                  </a:lnTo>
                  <a:lnTo>
                    <a:pt x="848513" y="26571"/>
                  </a:lnTo>
                  <a:lnTo>
                    <a:pt x="848513" y="7676"/>
                  </a:lnTo>
                  <a:lnTo>
                    <a:pt x="856189" y="0"/>
                  </a:lnTo>
                  <a:lnTo>
                    <a:pt x="875084" y="0"/>
                  </a:lnTo>
                  <a:lnTo>
                    <a:pt x="882761" y="7676"/>
                  </a:lnTo>
                  <a:lnTo>
                    <a:pt x="882761" y="26571"/>
                  </a:lnTo>
                  <a:lnTo>
                    <a:pt x="875084" y="34247"/>
                  </a:lnTo>
                  <a:close/>
                </a:path>
                <a:path w="1731644" h="1743075">
                  <a:moveTo>
                    <a:pt x="582208" y="896927"/>
                  </a:moveTo>
                  <a:lnTo>
                    <a:pt x="559770" y="873899"/>
                  </a:lnTo>
                  <a:lnTo>
                    <a:pt x="561519" y="865660"/>
                  </a:lnTo>
                  <a:lnTo>
                    <a:pt x="561625" y="865162"/>
                  </a:lnTo>
                  <a:lnTo>
                    <a:pt x="566635" y="858030"/>
                  </a:lnTo>
                  <a:lnTo>
                    <a:pt x="573969" y="853223"/>
                  </a:lnTo>
                  <a:lnTo>
                    <a:pt x="582799" y="851461"/>
                  </a:lnTo>
                  <a:lnTo>
                    <a:pt x="591101" y="853223"/>
                  </a:lnTo>
                  <a:lnTo>
                    <a:pt x="591405" y="853223"/>
                  </a:lnTo>
                  <a:lnTo>
                    <a:pt x="598668" y="858325"/>
                  </a:lnTo>
                  <a:lnTo>
                    <a:pt x="603475" y="865660"/>
                  </a:lnTo>
                  <a:lnTo>
                    <a:pt x="605119" y="873899"/>
                  </a:lnTo>
                  <a:lnTo>
                    <a:pt x="605237" y="874489"/>
                  </a:lnTo>
                  <a:lnTo>
                    <a:pt x="603488" y="882728"/>
                  </a:lnTo>
                  <a:lnTo>
                    <a:pt x="603383" y="883226"/>
                  </a:lnTo>
                  <a:lnTo>
                    <a:pt x="598373" y="890358"/>
                  </a:lnTo>
                  <a:lnTo>
                    <a:pt x="591179" y="895073"/>
                  </a:lnTo>
                  <a:lnTo>
                    <a:pt x="591500" y="895073"/>
                  </a:lnTo>
                  <a:lnTo>
                    <a:pt x="582208" y="896927"/>
                  </a:lnTo>
                  <a:close/>
                </a:path>
                <a:path w="1731644" h="1743075">
                  <a:moveTo>
                    <a:pt x="582208" y="1180944"/>
                  </a:moveTo>
                  <a:lnTo>
                    <a:pt x="559770" y="1157916"/>
                  </a:lnTo>
                  <a:lnTo>
                    <a:pt x="561519" y="1149677"/>
                  </a:lnTo>
                  <a:lnTo>
                    <a:pt x="561625" y="1149179"/>
                  </a:lnTo>
                  <a:lnTo>
                    <a:pt x="566635" y="1142047"/>
                  </a:lnTo>
                  <a:lnTo>
                    <a:pt x="573969" y="1137240"/>
                  </a:lnTo>
                  <a:lnTo>
                    <a:pt x="582799" y="1135478"/>
                  </a:lnTo>
                  <a:lnTo>
                    <a:pt x="591101" y="1137240"/>
                  </a:lnTo>
                  <a:lnTo>
                    <a:pt x="591405" y="1137240"/>
                  </a:lnTo>
                  <a:lnTo>
                    <a:pt x="598668" y="1142342"/>
                  </a:lnTo>
                  <a:lnTo>
                    <a:pt x="603475" y="1149677"/>
                  </a:lnTo>
                  <a:lnTo>
                    <a:pt x="605119" y="1157916"/>
                  </a:lnTo>
                  <a:lnTo>
                    <a:pt x="605237" y="1158506"/>
                  </a:lnTo>
                  <a:lnTo>
                    <a:pt x="603488" y="1166745"/>
                  </a:lnTo>
                  <a:lnTo>
                    <a:pt x="603383" y="1167244"/>
                  </a:lnTo>
                  <a:lnTo>
                    <a:pt x="598373" y="1174375"/>
                  </a:lnTo>
                  <a:lnTo>
                    <a:pt x="591179" y="1179090"/>
                  </a:lnTo>
                  <a:lnTo>
                    <a:pt x="591500" y="1179090"/>
                  </a:lnTo>
                  <a:lnTo>
                    <a:pt x="582208" y="1180944"/>
                  </a:lnTo>
                  <a:close/>
                </a:path>
                <a:path w="1731644" h="1743075">
                  <a:moveTo>
                    <a:pt x="582208" y="1462009"/>
                  </a:moveTo>
                  <a:lnTo>
                    <a:pt x="574680" y="1460367"/>
                  </a:lnTo>
                  <a:lnTo>
                    <a:pt x="568480" y="1455957"/>
                  </a:lnTo>
                  <a:lnTo>
                    <a:pt x="564273" y="1449554"/>
                  </a:lnTo>
                  <a:lnTo>
                    <a:pt x="562843" y="1442524"/>
                  </a:lnTo>
                  <a:lnTo>
                    <a:pt x="562723" y="1441933"/>
                  </a:lnTo>
                  <a:lnTo>
                    <a:pt x="582799" y="1422448"/>
                  </a:lnTo>
                  <a:lnTo>
                    <a:pt x="590283" y="1423998"/>
                  </a:lnTo>
                  <a:lnTo>
                    <a:pt x="596420" y="1428205"/>
                  </a:lnTo>
                  <a:lnTo>
                    <a:pt x="600735" y="1434654"/>
                  </a:lnTo>
                  <a:lnTo>
                    <a:pt x="602168" y="1441933"/>
                  </a:lnTo>
                  <a:lnTo>
                    <a:pt x="602285" y="1442524"/>
                  </a:lnTo>
                  <a:lnTo>
                    <a:pt x="600751" y="1449554"/>
                  </a:lnTo>
                  <a:lnTo>
                    <a:pt x="600642" y="1450052"/>
                  </a:lnTo>
                  <a:lnTo>
                    <a:pt x="596232" y="1456252"/>
                  </a:lnTo>
                  <a:lnTo>
                    <a:pt x="589970" y="1460367"/>
                  </a:lnTo>
                  <a:lnTo>
                    <a:pt x="590283" y="1460367"/>
                  </a:lnTo>
                  <a:lnTo>
                    <a:pt x="582208" y="1462009"/>
                  </a:lnTo>
                  <a:close/>
                </a:path>
                <a:path w="1731644" h="1743075">
                  <a:moveTo>
                    <a:pt x="591656" y="1743074"/>
                  </a:moveTo>
                  <a:lnTo>
                    <a:pt x="572761" y="1743074"/>
                  </a:lnTo>
                  <a:lnTo>
                    <a:pt x="565675" y="1735398"/>
                  </a:lnTo>
                  <a:lnTo>
                    <a:pt x="565675" y="1716503"/>
                  </a:lnTo>
                  <a:lnTo>
                    <a:pt x="573351" y="1709417"/>
                  </a:lnTo>
                  <a:lnTo>
                    <a:pt x="592247" y="1709417"/>
                  </a:lnTo>
                  <a:lnTo>
                    <a:pt x="599332" y="1717093"/>
                  </a:lnTo>
                  <a:lnTo>
                    <a:pt x="599332" y="1735988"/>
                  </a:lnTo>
                  <a:lnTo>
                    <a:pt x="591656" y="1743074"/>
                  </a:lnTo>
                  <a:close/>
                </a:path>
                <a:path w="1731644" h="1743075">
                  <a:moveTo>
                    <a:pt x="582799" y="612319"/>
                  </a:moveTo>
                  <a:lnTo>
                    <a:pt x="574062" y="610557"/>
                  </a:lnTo>
                  <a:lnTo>
                    <a:pt x="566930" y="605750"/>
                  </a:lnTo>
                  <a:lnTo>
                    <a:pt x="562123" y="598619"/>
                  </a:lnTo>
                  <a:lnTo>
                    <a:pt x="560361" y="589881"/>
                  </a:lnTo>
                  <a:lnTo>
                    <a:pt x="562073" y="581393"/>
                  </a:lnTo>
                  <a:lnTo>
                    <a:pt x="562123" y="581144"/>
                  </a:lnTo>
                  <a:lnTo>
                    <a:pt x="566930" y="574012"/>
                  </a:lnTo>
                  <a:lnTo>
                    <a:pt x="574062" y="569206"/>
                  </a:lnTo>
                  <a:lnTo>
                    <a:pt x="582799" y="567443"/>
                  </a:lnTo>
                  <a:lnTo>
                    <a:pt x="591143" y="569206"/>
                  </a:lnTo>
                  <a:lnTo>
                    <a:pt x="591416" y="569206"/>
                  </a:lnTo>
                  <a:lnTo>
                    <a:pt x="598668" y="574234"/>
                  </a:lnTo>
                  <a:lnTo>
                    <a:pt x="603475" y="581393"/>
                  </a:lnTo>
                  <a:lnTo>
                    <a:pt x="605237" y="589881"/>
                  </a:lnTo>
                  <a:lnTo>
                    <a:pt x="603475" y="598619"/>
                  </a:lnTo>
                  <a:lnTo>
                    <a:pt x="598668" y="605750"/>
                  </a:lnTo>
                  <a:lnTo>
                    <a:pt x="591536" y="610557"/>
                  </a:lnTo>
                  <a:lnTo>
                    <a:pt x="582799" y="612319"/>
                  </a:lnTo>
                  <a:close/>
                </a:path>
                <a:path w="1731644" h="1743075">
                  <a:moveTo>
                    <a:pt x="299371" y="893975"/>
                  </a:moveTo>
                  <a:lnTo>
                    <a:pt x="279885" y="873899"/>
                  </a:lnTo>
                  <a:lnTo>
                    <a:pt x="281491" y="866536"/>
                  </a:lnTo>
                  <a:lnTo>
                    <a:pt x="281527" y="866370"/>
                  </a:lnTo>
                  <a:lnTo>
                    <a:pt x="285937" y="860170"/>
                  </a:lnTo>
                  <a:lnTo>
                    <a:pt x="292340" y="855963"/>
                  </a:lnTo>
                  <a:lnTo>
                    <a:pt x="299961" y="854413"/>
                  </a:lnTo>
                  <a:lnTo>
                    <a:pt x="307573" y="855723"/>
                  </a:lnTo>
                  <a:lnTo>
                    <a:pt x="319447" y="874489"/>
                  </a:lnTo>
                  <a:lnTo>
                    <a:pt x="317913" y="881520"/>
                  </a:lnTo>
                  <a:lnTo>
                    <a:pt x="317805" y="882018"/>
                  </a:lnTo>
                  <a:lnTo>
                    <a:pt x="313394" y="888218"/>
                  </a:lnTo>
                  <a:lnTo>
                    <a:pt x="307132" y="892333"/>
                  </a:lnTo>
                  <a:lnTo>
                    <a:pt x="307445" y="892333"/>
                  </a:lnTo>
                  <a:lnTo>
                    <a:pt x="299371" y="893975"/>
                  </a:lnTo>
                  <a:close/>
                </a:path>
                <a:path w="1731644" h="1743075">
                  <a:moveTo>
                    <a:pt x="299371" y="1177992"/>
                  </a:moveTo>
                  <a:lnTo>
                    <a:pt x="279885" y="1157916"/>
                  </a:lnTo>
                  <a:lnTo>
                    <a:pt x="281491" y="1150553"/>
                  </a:lnTo>
                  <a:lnTo>
                    <a:pt x="281527" y="1150387"/>
                  </a:lnTo>
                  <a:lnTo>
                    <a:pt x="285937" y="1144187"/>
                  </a:lnTo>
                  <a:lnTo>
                    <a:pt x="292340" y="1139980"/>
                  </a:lnTo>
                  <a:lnTo>
                    <a:pt x="299961" y="1138430"/>
                  </a:lnTo>
                  <a:lnTo>
                    <a:pt x="307573" y="1139740"/>
                  </a:lnTo>
                  <a:lnTo>
                    <a:pt x="313911" y="1144040"/>
                  </a:lnTo>
                  <a:lnTo>
                    <a:pt x="318038" y="1150387"/>
                  </a:lnTo>
                  <a:lnTo>
                    <a:pt x="318146" y="1150553"/>
                  </a:lnTo>
                  <a:lnTo>
                    <a:pt x="319350" y="1157916"/>
                  </a:lnTo>
                  <a:lnTo>
                    <a:pt x="319447" y="1158506"/>
                  </a:lnTo>
                  <a:lnTo>
                    <a:pt x="317913" y="1165537"/>
                  </a:lnTo>
                  <a:lnTo>
                    <a:pt x="317805" y="1166035"/>
                  </a:lnTo>
                  <a:lnTo>
                    <a:pt x="313394" y="1172235"/>
                  </a:lnTo>
                  <a:lnTo>
                    <a:pt x="307132" y="1176350"/>
                  </a:lnTo>
                  <a:lnTo>
                    <a:pt x="307445" y="1176350"/>
                  </a:lnTo>
                  <a:lnTo>
                    <a:pt x="299371" y="1177992"/>
                  </a:lnTo>
                  <a:close/>
                </a:path>
                <a:path w="1731644" h="1743075">
                  <a:moveTo>
                    <a:pt x="299371" y="1462009"/>
                  </a:moveTo>
                  <a:lnTo>
                    <a:pt x="291842" y="1460367"/>
                  </a:lnTo>
                  <a:lnTo>
                    <a:pt x="285642" y="1455957"/>
                  </a:lnTo>
                  <a:lnTo>
                    <a:pt x="281435" y="1449554"/>
                  </a:lnTo>
                  <a:lnTo>
                    <a:pt x="280005" y="1442524"/>
                  </a:lnTo>
                  <a:lnTo>
                    <a:pt x="279885" y="1441933"/>
                  </a:lnTo>
                  <a:lnTo>
                    <a:pt x="299961" y="1422448"/>
                  </a:lnTo>
                  <a:lnTo>
                    <a:pt x="307573" y="1423758"/>
                  </a:lnTo>
                  <a:lnTo>
                    <a:pt x="313911" y="1428057"/>
                  </a:lnTo>
                  <a:lnTo>
                    <a:pt x="318038" y="1434405"/>
                  </a:lnTo>
                  <a:lnTo>
                    <a:pt x="318146" y="1434571"/>
                  </a:lnTo>
                  <a:lnTo>
                    <a:pt x="319350" y="1441933"/>
                  </a:lnTo>
                  <a:lnTo>
                    <a:pt x="319447" y="1442524"/>
                  </a:lnTo>
                  <a:lnTo>
                    <a:pt x="317913" y="1449554"/>
                  </a:lnTo>
                  <a:lnTo>
                    <a:pt x="317805" y="1450052"/>
                  </a:lnTo>
                  <a:lnTo>
                    <a:pt x="313394" y="1456252"/>
                  </a:lnTo>
                  <a:lnTo>
                    <a:pt x="307132" y="1460367"/>
                  </a:lnTo>
                  <a:lnTo>
                    <a:pt x="307445" y="1460367"/>
                  </a:lnTo>
                  <a:lnTo>
                    <a:pt x="299371" y="1462009"/>
                  </a:lnTo>
                  <a:close/>
                </a:path>
                <a:path w="1731644" h="1743075">
                  <a:moveTo>
                    <a:pt x="308818" y="1743074"/>
                  </a:moveTo>
                  <a:lnTo>
                    <a:pt x="289923" y="1743074"/>
                  </a:lnTo>
                  <a:lnTo>
                    <a:pt x="282837" y="1735398"/>
                  </a:lnTo>
                  <a:lnTo>
                    <a:pt x="282837" y="1716503"/>
                  </a:lnTo>
                  <a:lnTo>
                    <a:pt x="290514" y="1709417"/>
                  </a:lnTo>
                  <a:lnTo>
                    <a:pt x="299961" y="1709417"/>
                  </a:lnTo>
                  <a:lnTo>
                    <a:pt x="306613" y="1710432"/>
                  </a:lnTo>
                  <a:lnTo>
                    <a:pt x="311992" y="1713993"/>
                  </a:lnTo>
                  <a:lnTo>
                    <a:pt x="315489" y="1719547"/>
                  </a:lnTo>
                  <a:lnTo>
                    <a:pt x="316494" y="1726541"/>
                  </a:lnTo>
                  <a:lnTo>
                    <a:pt x="316494" y="1735988"/>
                  </a:lnTo>
                  <a:lnTo>
                    <a:pt x="308818" y="1743074"/>
                  </a:lnTo>
                  <a:close/>
                </a:path>
                <a:path w="1731644" h="1743075">
                  <a:moveTo>
                    <a:pt x="1148475" y="325940"/>
                  </a:moveTo>
                  <a:lnTo>
                    <a:pt x="1140946" y="324298"/>
                  </a:lnTo>
                  <a:lnTo>
                    <a:pt x="1134746" y="319888"/>
                  </a:lnTo>
                  <a:lnTo>
                    <a:pt x="1130539" y="313485"/>
                  </a:lnTo>
                  <a:lnTo>
                    <a:pt x="1129109" y="306455"/>
                  </a:lnTo>
                  <a:lnTo>
                    <a:pt x="1128989" y="305864"/>
                  </a:lnTo>
                  <a:lnTo>
                    <a:pt x="1130595" y="298502"/>
                  </a:lnTo>
                  <a:lnTo>
                    <a:pt x="1130631" y="298336"/>
                  </a:lnTo>
                  <a:lnTo>
                    <a:pt x="1135041" y="292136"/>
                  </a:lnTo>
                  <a:lnTo>
                    <a:pt x="1141444" y="287929"/>
                  </a:lnTo>
                  <a:lnTo>
                    <a:pt x="1149065" y="286379"/>
                  </a:lnTo>
                  <a:lnTo>
                    <a:pt x="1156677" y="287689"/>
                  </a:lnTo>
                  <a:lnTo>
                    <a:pt x="1163015" y="291988"/>
                  </a:lnTo>
                  <a:lnTo>
                    <a:pt x="1167142" y="298336"/>
                  </a:lnTo>
                  <a:lnTo>
                    <a:pt x="1167250" y="298502"/>
                  </a:lnTo>
                  <a:lnTo>
                    <a:pt x="1168454" y="305864"/>
                  </a:lnTo>
                  <a:lnTo>
                    <a:pt x="1168551" y="306455"/>
                  </a:lnTo>
                  <a:lnTo>
                    <a:pt x="1167017" y="313485"/>
                  </a:lnTo>
                  <a:lnTo>
                    <a:pt x="1166909" y="313983"/>
                  </a:lnTo>
                  <a:lnTo>
                    <a:pt x="1162499" y="320183"/>
                  </a:lnTo>
                  <a:lnTo>
                    <a:pt x="1156236" y="324298"/>
                  </a:lnTo>
                  <a:lnTo>
                    <a:pt x="1156549" y="324298"/>
                  </a:lnTo>
                  <a:lnTo>
                    <a:pt x="1148475" y="325940"/>
                  </a:lnTo>
                  <a:close/>
                </a:path>
                <a:path w="1731644" h="1743075">
                  <a:moveTo>
                    <a:pt x="591656" y="38971"/>
                  </a:moveTo>
                  <a:lnTo>
                    <a:pt x="572761" y="38971"/>
                  </a:lnTo>
                  <a:lnTo>
                    <a:pt x="565675" y="31295"/>
                  </a:lnTo>
                  <a:lnTo>
                    <a:pt x="565675" y="12399"/>
                  </a:lnTo>
                  <a:lnTo>
                    <a:pt x="573351" y="5314"/>
                  </a:lnTo>
                  <a:lnTo>
                    <a:pt x="582799" y="5314"/>
                  </a:lnTo>
                  <a:lnTo>
                    <a:pt x="589451" y="6329"/>
                  </a:lnTo>
                  <a:lnTo>
                    <a:pt x="594830" y="9890"/>
                  </a:lnTo>
                  <a:lnTo>
                    <a:pt x="598327" y="15444"/>
                  </a:lnTo>
                  <a:lnTo>
                    <a:pt x="599332" y="22437"/>
                  </a:lnTo>
                  <a:lnTo>
                    <a:pt x="599332" y="31885"/>
                  </a:lnTo>
                  <a:lnTo>
                    <a:pt x="591656" y="38971"/>
                  </a:lnTo>
                  <a:close/>
                </a:path>
                <a:path w="1731644" h="1743075">
                  <a:moveTo>
                    <a:pt x="25980" y="890432"/>
                  </a:moveTo>
                  <a:lnTo>
                    <a:pt x="7085" y="890432"/>
                  </a:lnTo>
                  <a:lnTo>
                    <a:pt x="0" y="882756"/>
                  </a:lnTo>
                  <a:lnTo>
                    <a:pt x="0" y="863861"/>
                  </a:lnTo>
                  <a:lnTo>
                    <a:pt x="7676" y="856775"/>
                  </a:lnTo>
                  <a:lnTo>
                    <a:pt x="26571" y="856775"/>
                  </a:lnTo>
                  <a:lnTo>
                    <a:pt x="33657" y="864451"/>
                  </a:lnTo>
                  <a:lnTo>
                    <a:pt x="33657" y="883346"/>
                  </a:lnTo>
                  <a:lnTo>
                    <a:pt x="25980" y="890432"/>
                  </a:lnTo>
                  <a:close/>
                </a:path>
                <a:path w="1731644" h="1743075">
                  <a:moveTo>
                    <a:pt x="25980" y="1174449"/>
                  </a:moveTo>
                  <a:lnTo>
                    <a:pt x="7085" y="1174449"/>
                  </a:lnTo>
                  <a:lnTo>
                    <a:pt x="0" y="1166773"/>
                  </a:lnTo>
                  <a:lnTo>
                    <a:pt x="0" y="1147878"/>
                  </a:lnTo>
                  <a:lnTo>
                    <a:pt x="7676" y="1140792"/>
                  </a:lnTo>
                  <a:lnTo>
                    <a:pt x="26571" y="1140792"/>
                  </a:lnTo>
                  <a:lnTo>
                    <a:pt x="33657" y="1148468"/>
                  </a:lnTo>
                  <a:lnTo>
                    <a:pt x="33657" y="1167364"/>
                  </a:lnTo>
                  <a:lnTo>
                    <a:pt x="25980" y="1174449"/>
                  </a:lnTo>
                  <a:close/>
                </a:path>
                <a:path w="1731644" h="1743075">
                  <a:moveTo>
                    <a:pt x="25980" y="1458466"/>
                  </a:moveTo>
                  <a:lnTo>
                    <a:pt x="7085" y="1458466"/>
                  </a:lnTo>
                  <a:lnTo>
                    <a:pt x="0" y="1450790"/>
                  </a:lnTo>
                  <a:lnTo>
                    <a:pt x="0" y="1431895"/>
                  </a:lnTo>
                  <a:lnTo>
                    <a:pt x="7676" y="1424809"/>
                  </a:lnTo>
                  <a:lnTo>
                    <a:pt x="26571" y="1424809"/>
                  </a:lnTo>
                  <a:lnTo>
                    <a:pt x="33657" y="1432486"/>
                  </a:lnTo>
                  <a:lnTo>
                    <a:pt x="33657" y="1451381"/>
                  </a:lnTo>
                  <a:lnTo>
                    <a:pt x="25980" y="1458466"/>
                  </a:lnTo>
                  <a:close/>
                </a:path>
                <a:path w="1731644" h="1743075">
                  <a:moveTo>
                    <a:pt x="25980" y="1742484"/>
                  </a:moveTo>
                  <a:lnTo>
                    <a:pt x="7085" y="1742484"/>
                  </a:lnTo>
                  <a:lnTo>
                    <a:pt x="0" y="1734807"/>
                  </a:lnTo>
                  <a:lnTo>
                    <a:pt x="0" y="1715912"/>
                  </a:lnTo>
                  <a:lnTo>
                    <a:pt x="7676" y="1708827"/>
                  </a:lnTo>
                  <a:lnTo>
                    <a:pt x="26571" y="1708827"/>
                  </a:lnTo>
                  <a:lnTo>
                    <a:pt x="33657" y="1716503"/>
                  </a:lnTo>
                  <a:lnTo>
                    <a:pt x="33657" y="1735398"/>
                  </a:lnTo>
                  <a:lnTo>
                    <a:pt x="25980" y="1742484"/>
                  </a:lnTo>
                  <a:close/>
                </a:path>
                <a:path w="1731644" h="1743075">
                  <a:moveTo>
                    <a:pt x="26571" y="322397"/>
                  </a:moveTo>
                  <a:lnTo>
                    <a:pt x="7676" y="322397"/>
                  </a:lnTo>
                  <a:lnTo>
                    <a:pt x="0" y="314721"/>
                  </a:lnTo>
                  <a:lnTo>
                    <a:pt x="0" y="297007"/>
                  </a:lnTo>
                  <a:lnTo>
                    <a:pt x="7676" y="289331"/>
                  </a:lnTo>
                  <a:lnTo>
                    <a:pt x="26571" y="289331"/>
                  </a:lnTo>
                  <a:lnTo>
                    <a:pt x="33066" y="296417"/>
                  </a:lnTo>
                  <a:lnTo>
                    <a:pt x="34247" y="305864"/>
                  </a:lnTo>
                  <a:lnTo>
                    <a:pt x="34247" y="314721"/>
                  </a:lnTo>
                  <a:lnTo>
                    <a:pt x="26571" y="322397"/>
                  </a:lnTo>
                  <a:close/>
                </a:path>
                <a:path w="1731644" h="1743075">
                  <a:moveTo>
                    <a:pt x="26571" y="606415"/>
                  </a:moveTo>
                  <a:lnTo>
                    <a:pt x="7676" y="606415"/>
                  </a:lnTo>
                  <a:lnTo>
                    <a:pt x="0" y="598739"/>
                  </a:lnTo>
                  <a:lnTo>
                    <a:pt x="0" y="581024"/>
                  </a:lnTo>
                  <a:lnTo>
                    <a:pt x="7676" y="573348"/>
                  </a:lnTo>
                  <a:lnTo>
                    <a:pt x="26571" y="573348"/>
                  </a:lnTo>
                  <a:lnTo>
                    <a:pt x="33066" y="580434"/>
                  </a:lnTo>
                  <a:lnTo>
                    <a:pt x="34247" y="589881"/>
                  </a:lnTo>
                  <a:lnTo>
                    <a:pt x="34247" y="598739"/>
                  </a:lnTo>
                  <a:lnTo>
                    <a:pt x="26571" y="606415"/>
                  </a:lnTo>
                  <a:close/>
                </a:path>
                <a:path w="1731644" h="1743075">
                  <a:moveTo>
                    <a:pt x="25980" y="38380"/>
                  </a:moveTo>
                  <a:lnTo>
                    <a:pt x="7085" y="38380"/>
                  </a:lnTo>
                  <a:lnTo>
                    <a:pt x="0" y="30704"/>
                  </a:lnTo>
                  <a:lnTo>
                    <a:pt x="0" y="11809"/>
                  </a:lnTo>
                  <a:lnTo>
                    <a:pt x="7676" y="4723"/>
                  </a:lnTo>
                  <a:lnTo>
                    <a:pt x="26571" y="4723"/>
                  </a:lnTo>
                  <a:lnTo>
                    <a:pt x="33657" y="12399"/>
                  </a:lnTo>
                  <a:lnTo>
                    <a:pt x="33657" y="31295"/>
                  </a:lnTo>
                  <a:lnTo>
                    <a:pt x="25980" y="38380"/>
                  </a:lnTo>
                  <a:close/>
                </a:path>
                <a:path w="1731644" h="1743075">
                  <a:moveTo>
                    <a:pt x="1148475" y="894565"/>
                  </a:moveTo>
                  <a:lnTo>
                    <a:pt x="1139396" y="892794"/>
                  </a:lnTo>
                  <a:lnTo>
                    <a:pt x="1132089" y="887922"/>
                  </a:lnTo>
                  <a:lnTo>
                    <a:pt x="1127218" y="880615"/>
                  </a:lnTo>
                  <a:lnTo>
                    <a:pt x="1125446" y="871537"/>
                  </a:lnTo>
                  <a:lnTo>
                    <a:pt x="1127301" y="862458"/>
                  </a:lnTo>
                  <a:lnTo>
                    <a:pt x="1132310" y="855151"/>
                  </a:lnTo>
                  <a:lnTo>
                    <a:pt x="1139645" y="850280"/>
                  </a:lnTo>
                  <a:lnTo>
                    <a:pt x="1148475" y="848508"/>
                  </a:lnTo>
                  <a:lnTo>
                    <a:pt x="1157304" y="850280"/>
                  </a:lnTo>
                  <a:lnTo>
                    <a:pt x="1164639" y="855151"/>
                  </a:lnTo>
                  <a:lnTo>
                    <a:pt x="1169649" y="862458"/>
                  </a:lnTo>
                  <a:lnTo>
                    <a:pt x="1171503" y="871537"/>
                  </a:lnTo>
                  <a:lnTo>
                    <a:pt x="1169732" y="880615"/>
                  </a:lnTo>
                  <a:lnTo>
                    <a:pt x="1164860" y="887922"/>
                  </a:lnTo>
                  <a:lnTo>
                    <a:pt x="1157553" y="892794"/>
                  </a:lnTo>
                  <a:lnTo>
                    <a:pt x="1148475" y="894565"/>
                  </a:lnTo>
                  <a:close/>
                </a:path>
                <a:path w="1731644" h="1743075">
                  <a:moveTo>
                    <a:pt x="1148475" y="1178582"/>
                  </a:moveTo>
                  <a:lnTo>
                    <a:pt x="1139645" y="1176728"/>
                  </a:lnTo>
                  <a:lnTo>
                    <a:pt x="1132310" y="1171718"/>
                  </a:lnTo>
                  <a:lnTo>
                    <a:pt x="1127301" y="1164383"/>
                  </a:lnTo>
                  <a:lnTo>
                    <a:pt x="1125446" y="1155554"/>
                  </a:lnTo>
                  <a:lnTo>
                    <a:pt x="1127301" y="1146725"/>
                  </a:lnTo>
                  <a:lnTo>
                    <a:pt x="1132310" y="1139390"/>
                  </a:lnTo>
                  <a:lnTo>
                    <a:pt x="1139645" y="1134380"/>
                  </a:lnTo>
                  <a:lnTo>
                    <a:pt x="1148475" y="1132526"/>
                  </a:lnTo>
                  <a:lnTo>
                    <a:pt x="1157304" y="1134380"/>
                  </a:lnTo>
                  <a:lnTo>
                    <a:pt x="1164639" y="1139390"/>
                  </a:lnTo>
                  <a:lnTo>
                    <a:pt x="1169649" y="1146725"/>
                  </a:lnTo>
                  <a:lnTo>
                    <a:pt x="1171503" y="1155554"/>
                  </a:lnTo>
                  <a:lnTo>
                    <a:pt x="1169649" y="1164383"/>
                  </a:lnTo>
                  <a:lnTo>
                    <a:pt x="1164639" y="1171718"/>
                  </a:lnTo>
                  <a:lnTo>
                    <a:pt x="1157304" y="1176728"/>
                  </a:lnTo>
                  <a:lnTo>
                    <a:pt x="1148475" y="1178582"/>
                  </a:lnTo>
                  <a:close/>
                </a:path>
                <a:path w="1731644" h="1743075">
                  <a:moveTo>
                    <a:pt x="1148475" y="1459647"/>
                  </a:moveTo>
                  <a:lnTo>
                    <a:pt x="1140448" y="1458005"/>
                  </a:lnTo>
                  <a:lnTo>
                    <a:pt x="1140729" y="1458005"/>
                  </a:lnTo>
                  <a:lnTo>
                    <a:pt x="1134451" y="1453816"/>
                  </a:lnTo>
                  <a:lnTo>
                    <a:pt x="1130041" y="1447441"/>
                  </a:lnTo>
                  <a:lnTo>
                    <a:pt x="1128399" y="1439571"/>
                  </a:lnTo>
                  <a:lnTo>
                    <a:pt x="1129958" y="1431951"/>
                  </a:lnTo>
                  <a:lnTo>
                    <a:pt x="1134229" y="1425548"/>
                  </a:lnTo>
                  <a:lnTo>
                    <a:pt x="1140605" y="1421137"/>
                  </a:lnTo>
                  <a:lnTo>
                    <a:pt x="1148475" y="1419495"/>
                  </a:lnTo>
                  <a:lnTo>
                    <a:pt x="1156345" y="1421137"/>
                  </a:lnTo>
                  <a:lnTo>
                    <a:pt x="1162720" y="1425548"/>
                  </a:lnTo>
                  <a:lnTo>
                    <a:pt x="1166992" y="1431951"/>
                  </a:lnTo>
                  <a:lnTo>
                    <a:pt x="1168551" y="1439571"/>
                  </a:lnTo>
                  <a:lnTo>
                    <a:pt x="1166909" y="1447192"/>
                  </a:lnTo>
                  <a:lnTo>
                    <a:pt x="1162498" y="1453595"/>
                  </a:lnTo>
                  <a:lnTo>
                    <a:pt x="1156095" y="1458005"/>
                  </a:lnTo>
                  <a:lnTo>
                    <a:pt x="1148475" y="1459647"/>
                  </a:lnTo>
                  <a:close/>
                </a:path>
                <a:path w="1731644" h="1743075">
                  <a:moveTo>
                    <a:pt x="1157922" y="1741303"/>
                  </a:moveTo>
                  <a:lnTo>
                    <a:pt x="1139027" y="1741303"/>
                  </a:lnTo>
                  <a:lnTo>
                    <a:pt x="1131351" y="1733627"/>
                  </a:lnTo>
                  <a:lnTo>
                    <a:pt x="1131351" y="1714731"/>
                  </a:lnTo>
                  <a:lnTo>
                    <a:pt x="1139027" y="1707055"/>
                  </a:lnTo>
                  <a:lnTo>
                    <a:pt x="1157922" y="1707055"/>
                  </a:lnTo>
                  <a:lnTo>
                    <a:pt x="1165598" y="1714141"/>
                  </a:lnTo>
                  <a:lnTo>
                    <a:pt x="1165598" y="1733627"/>
                  </a:lnTo>
                  <a:lnTo>
                    <a:pt x="1157922" y="1741303"/>
                  </a:lnTo>
                  <a:close/>
                </a:path>
                <a:path w="1731644" h="1743075">
                  <a:moveTo>
                    <a:pt x="1431312" y="322988"/>
                  </a:moveTo>
                  <a:lnTo>
                    <a:pt x="1423443" y="321438"/>
                  </a:lnTo>
                  <a:lnTo>
                    <a:pt x="1417067" y="317231"/>
                  </a:lnTo>
                  <a:lnTo>
                    <a:pt x="1412796" y="311031"/>
                  </a:lnTo>
                  <a:lnTo>
                    <a:pt x="1411236" y="303502"/>
                  </a:lnTo>
                  <a:lnTo>
                    <a:pt x="1412879" y="295974"/>
                  </a:lnTo>
                  <a:lnTo>
                    <a:pt x="1417289" y="289774"/>
                  </a:lnTo>
                  <a:lnTo>
                    <a:pt x="1423818" y="285484"/>
                  </a:lnTo>
                  <a:lnTo>
                    <a:pt x="1424100" y="285484"/>
                  </a:lnTo>
                  <a:lnTo>
                    <a:pt x="1431312" y="284017"/>
                  </a:lnTo>
                  <a:lnTo>
                    <a:pt x="1438933" y="285484"/>
                  </a:lnTo>
                  <a:lnTo>
                    <a:pt x="1445336" y="289552"/>
                  </a:lnTo>
                  <a:lnTo>
                    <a:pt x="1449746" y="295725"/>
                  </a:lnTo>
                  <a:lnTo>
                    <a:pt x="1451389" y="303502"/>
                  </a:lnTo>
                  <a:lnTo>
                    <a:pt x="1449829" y="311031"/>
                  </a:lnTo>
                  <a:lnTo>
                    <a:pt x="1445558" y="317231"/>
                  </a:lnTo>
                  <a:lnTo>
                    <a:pt x="1439182" y="321438"/>
                  </a:lnTo>
                  <a:lnTo>
                    <a:pt x="1431312" y="322988"/>
                  </a:lnTo>
                  <a:close/>
                </a:path>
                <a:path w="1731644" h="1743075">
                  <a:moveTo>
                    <a:pt x="1149065" y="609958"/>
                  </a:moveTo>
                  <a:lnTo>
                    <a:pt x="1139773" y="608103"/>
                  </a:lnTo>
                  <a:lnTo>
                    <a:pt x="1140095" y="608103"/>
                  </a:lnTo>
                  <a:lnTo>
                    <a:pt x="1132901" y="603389"/>
                  </a:lnTo>
                  <a:lnTo>
                    <a:pt x="1127891" y="596257"/>
                  </a:lnTo>
                  <a:lnTo>
                    <a:pt x="1126037" y="587520"/>
                  </a:lnTo>
                  <a:lnTo>
                    <a:pt x="1127799" y="578690"/>
                  </a:lnTo>
                  <a:lnTo>
                    <a:pt x="1132606" y="571355"/>
                  </a:lnTo>
                  <a:lnTo>
                    <a:pt x="1139869" y="566253"/>
                  </a:lnTo>
                  <a:lnTo>
                    <a:pt x="1140172" y="566253"/>
                  </a:lnTo>
                  <a:lnTo>
                    <a:pt x="1148475" y="564491"/>
                  </a:lnTo>
                  <a:lnTo>
                    <a:pt x="1157304" y="566253"/>
                  </a:lnTo>
                  <a:lnTo>
                    <a:pt x="1164639" y="571060"/>
                  </a:lnTo>
                  <a:lnTo>
                    <a:pt x="1169649" y="578192"/>
                  </a:lnTo>
                  <a:lnTo>
                    <a:pt x="1171503" y="586929"/>
                  </a:lnTo>
                  <a:lnTo>
                    <a:pt x="1169741" y="595759"/>
                  </a:lnTo>
                  <a:lnTo>
                    <a:pt x="1164934" y="603093"/>
                  </a:lnTo>
                  <a:lnTo>
                    <a:pt x="1157802" y="608103"/>
                  </a:lnTo>
                  <a:lnTo>
                    <a:pt x="1149065" y="609958"/>
                  </a:lnTo>
                  <a:close/>
                </a:path>
                <a:path w="1731644" h="1743075">
                  <a:moveTo>
                    <a:pt x="1157922" y="35428"/>
                  </a:moveTo>
                  <a:lnTo>
                    <a:pt x="1139027" y="35428"/>
                  </a:lnTo>
                  <a:lnTo>
                    <a:pt x="1131351" y="27752"/>
                  </a:lnTo>
                  <a:lnTo>
                    <a:pt x="1131351" y="9447"/>
                  </a:lnTo>
                  <a:lnTo>
                    <a:pt x="1139027" y="1771"/>
                  </a:lnTo>
                  <a:lnTo>
                    <a:pt x="1157922" y="1771"/>
                  </a:lnTo>
                  <a:lnTo>
                    <a:pt x="1165598" y="9447"/>
                  </a:lnTo>
                  <a:lnTo>
                    <a:pt x="1165598" y="27752"/>
                  </a:lnTo>
                  <a:lnTo>
                    <a:pt x="1157922" y="35428"/>
                  </a:lnTo>
                  <a:close/>
                </a:path>
                <a:path w="1731644" h="1743075">
                  <a:moveTo>
                    <a:pt x="1724188" y="888660"/>
                  </a:moveTo>
                  <a:lnTo>
                    <a:pt x="1705293" y="888660"/>
                  </a:lnTo>
                  <a:lnTo>
                    <a:pt x="1697617" y="881575"/>
                  </a:lnTo>
                  <a:lnTo>
                    <a:pt x="1697617" y="862680"/>
                  </a:lnTo>
                  <a:lnTo>
                    <a:pt x="1704703" y="855004"/>
                  </a:lnTo>
                  <a:lnTo>
                    <a:pt x="1723598" y="855004"/>
                  </a:lnTo>
                  <a:lnTo>
                    <a:pt x="1731274" y="862089"/>
                  </a:lnTo>
                  <a:lnTo>
                    <a:pt x="1731274" y="880984"/>
                  </a:lnTo>
                  <a:lnTo>
                    <a:pt x="1724188" y="888660"/>
                  </a:lnTo>
                  <a:close/>
                </a:path>
                <a:path w="1731644" h="1743075">
                  <a:moveTo>
                    <a:pt x="1724188" y="1172678"/>
                  </a:moveTo>
                  <a:lnTo>
                    <a:pt x="1705293" y="1172678"/>
                  </a:lnTo>
                  <a:lnTo>
                    <a:pt x="1697617" y="1165592"/>
                  </a:lnTo>
                  <a:lnTo>
                    <a:pt x="1697617" y="1146697"/>
                  </a:lnTo>
                  <a:lnTo>
                    <a:pt x="1704703" y="1139021"/>
                  </a:lnTo>
                  <a:lnTo>
                    <a:pt x="1723598" y="1139021"/>
                  </a:lnTo>
                  <a:lnTo>
                    <a:pt x="1731274" y="1146106"/>
                  </a:lnTo>
                  <a:lnTo>
                    <a:pt x="1731274" y="1165002"/>
                  </a:lnTo>
                  <a:lnTo>
                    <a:pt x="1724188" y="1172678"/>
                  </a:lnTo>
                  <a:close/>
                </a:path>
                <a:path w="1731644" h="1743075">
                  <a:moveTo>
                    <a:pt x="1724188" y="1456695"/>
                  </a:moveTo>
                  <a:lnTo>
                    <a:pt x="1705293" y="1456695"/>
                  </a:lnTo>
                  <a:lnTo>
                    <a:pt x="1697617" y="1449609"/>
                  </a:lnTo>
                  <a:lnTo>
                    <a:pt x="1697617" y="1430714"/>
                  </a:lnTo>
                  <a:lnTo>
                    <a:pt x="1704703" y="1423038"/>
                  </a:lnTo>
                  <a:lnTo>
                    <a:pt x="1723598" y="1423038"/>
                  </a:lnTo>
                  <a:lnTo>
                    <a:pt x="1731274" y="1430124"/>
                  </a:lnTo>
                  <a:lnTo>
                    <a:pt x="1731274" y="1449019"/>
                  </a:lnTo>
                  <a:lnTo>
                    <a:pt x="1724188" y="1456695"/>
                  </a:lnTo>
                  <a:close/>
                </a:path>
                <a:path w="1731644" h="1743075">
                  <a:moveTo>
                    <a:pt x="1724188" y="1740712"/>
                  </a:moveTo>
                  <a:lnTo>
                    <a:pt x="1705293" y="1740712"/>
                  </a:lnTo>
                  <a:lnTo>
                    <a:pt x="1697617" y="1733627"/>
                  </a:lnTo>
                  <a:lnTo>
                    <a:pt x="1697617" y="1714731"/>
                  </a:lnTo>
                  <a:lnTo>
                    <a:pt x="1704703" y="1707055"/>
                  </a:lnTo>
                  <a:lnTo>
                    <a:pt x="1723598" y="1707055"/>
                  </a:lnTo>
                  <a:lnTo>
                    <a:pt x="1731274" y="1714141"/>
                  </a:lnTo>
                  <a:lnTo>
                    <a:pt x="1731274" y="1733036"/>
                  </a:lnTo>
                  <a:lnTo>
                    <a:pt x="1724188" y="1740712"/>
                  </a:lnTo>
                  <a:close/>
                </a:path>
                <a:path w="1731644" h="1743075">
                  <a:moveTo>
                    <a:pt x="1723007" y="320036"/>
                  </a:moveTo>
                  <a:lnTo>
                    <a:pt x="1705293" y="320036"/>
                  </a:lnTo>
                  <a:lnTo>
                    <a:pt x="1697617" y="312359"/>
                  </a:lnTo>
                  <a:lnTo>
                    <a:pt x="1697617" y="294645"/>
                  </a:lnTo>
                  <a:lnTo>
                    <a:pt x="1705293" y="286969"/>
                  </a:lnTo>
                  <a:lnTo>
                    <a:pt x="1723007" y="286969"/>
                  </a:lnTo>
                  <a:lnTo>
                    <a:pt x="1731274" y="294055"/>
                  </a:lnTo>
                  <a:lnTo>
                    <a:pt x="1730684" y="303502"/>
                  </a:lnTo>
                  <a:lnTo>
                    <a:pt x="1730684" y="312359"/>
                  </a:lnTo>
                  <a:lnTo>
                    <a:pt x="1723007" y="320036"/>
                  </a:lnTo>
                  <a:close/>
                </a:path>
                <a:path w="1731644" h="1743075">
                  <a:moveTo>
                    <a:pt x="1724188" y="36018"/>
                  </a:moveTo>
                  <a:lnTo>
                    <a:pt x="1705293" y="36018"/>
                  </a:lnTo>
                  <a:lnTo>
                    <a:pt x="1697617" y="28933"/>
                  </a:lnTo>
                  <a:lnTo>
                    <a:pt x="1697617" y="10038"/>
                  </a:lnTo>
                  <a:lnTo>
                    <a:pt x="1704703" y="2361"/>
                  </a:lnTo>
                  <a:lnTo>
                    <a:pt x="1723598" y="2361"/>
                  </a:lnTo>
                  <a:lnTo>
                    <a:pt x="1731274" y="9447"/>
                  </a:lnTo>
                  <a:lnTo>
                    <a:pt x="1731274" y="28342"/>
                  </a:lnTo>
                  <a:lnTo>
                    <a:pt x="1724188" y="36018"/>
                  </a:lnTo>
                  <a:close/>
                </a:path>
                <a:path w="1731644" h="1743075">
                  <a:moveTo>
                    <a:pt x="299961" y="609367"/>
                  </a:moveTo>
                  <a:lnTo>
                    <a:pt x="292433" y="607817"/>
                  </a:lnTo>
                  <a:lnTo>
                    <a:pt x="286233" y="603610"/>
                  </a:lnTo>
                  <a:lnTo>
                    <a:pt x="282025" y="597410"/>
                  </a:lnTo>
                  <a:lnTo>
                    <a:pt x="280475" y="589881"/>
                  </a:lnTo>
                  <a:lnTo>
                    <a:pt x="281942" y="582353"/>
                  </a:lnTo>
                  <a:lnTo>
                    <a:pt x="286011" y="576153"/>
                  </a:lnTo>
                  <a:lnTo>
                    <a:pt x="292305" y="571863"/>
                  </a:lnTo>
                  <a:lnTo>
                    <a:pt x="292600" y="571863"/>
                  </a:lnTo>
                  <a:lnTo>
                    <a:pt x="299961" y="570396"/>
                  </a:lnTo>
                  <a:lnTo>
                    <a:pt x="307573" y="571863"/>
                  </a:lnTo>
                  <a:lnTo>
                    <a:pt x="313911" y="575932"/>
                  </a:lnTo>
                  <a:lnTo>
                    <a:pt x="318146" y="582104"/>
                  </a:lnTo>
                  <a:lnTo>
                    <a:pt x="319447" y="589881"/>
                  </a:lnTo>
                  <a:lnTo>
                    <a:pt x="317897" y="597410"/>
                  </a:lnTo>
                  <a:lnTo>
                    <a:pt x="313690" y="603610"/>
                  </a:lnTo>
                  <a:lnTo>
                    <a:pt x="307490" y="607817"/>
                  </a:lnTo>
                  <a:lnTo>
                    <a:pt x="299961" y="609367"/>
                  </a:lnTo>
                  <a:close/>
                </a:path>
                <a:path w="1731644" h="1743075">
                  <a:moveTo>
                    <a:pt x="308818" y="38971"/>
                  </a:moveTo>
                  <a:lnTo>
                    <a:pt x="289923" y="38971"/>
                  </a:lnTo>
                  <a:lnTo>
                    <a:pt x="282837" y="31295"/>
                  </a:lnTo>
                  <a:lnTo>
                    <a:pt x="282837" y="12399"/>
                  </a:lnTo>
                  <a:lnTo>
                    <a:pt x="290514" y="5314"/>
                  </a:lnTo>
                  <a:lnTo>
                    <a:pt x="299961" y="5314"/>
                  </a:lnTo>
                  <a:lnTo>
                    <a:pt x="306613" y="6329"/>
                  </a:lnTo>
                  <a:lnTo>
                    <a:pt x="311992" y="9890"/>
                  </a:lnTo>
                  <a:lnTo>
                    <a:pt x="315489" y="15444"/>
                  </a:lnTo>
                  <a:lnTo>
                    <a:pt x="316494" y="22437"/>
                  </a:lnTo>
                  <a:lnTo>
                    <a:pt x="316494" y="31885"/>
                  </a:lnTo>
                  <a:lnTo>
                    <a:pt x="308818" y="38971"/>
                  </a:lnTo>
                  <a:close/>
                </a:path>
                <a:path w="1731644" h="1743075">
                  <a:moveTo>
                    <a:pt x="865637" y="325940"/>
                  </a:moveTo>
                  <a:lnTo>
                    <a:pt x="858108" y="324298"/>
                  </a:lnTo>
                  <a:lnTo>
                    <a:pt x="851908" y="319888"/>
                  </a:lnTo>
                  <a:lnTo>
                    <a:pt x="847701" y="313485"/>
                  </a:lnTo>
                  <a:lnTo>
                    <a:pt x="846271" y="306455"/>
                  </a:lnTo>
                  <a:lnTo>
                    <a:pt x="846151" y="305864"/>
                  </a:lnTo>
                  <a:lnTo>
                    <a:pt x="866227" y="286379"/>
                  </a:lnTo>
                  <a:lnTo>
                    <a:pt x="873839" y="287689"/>
                  </a:lnTo>
                  <a:lnTo>
                    <a:pt x="885713" y="306455"/>
                  </a:lnTo>
                  <a:lnTo>
                    <a:pt x="884179" y="313485"/>
                  </a:lnTo>
                  <a:lnTo>
                    <a:pt x="884071" y="313983"/>
                  </a:lnTo>
                  <a:lnTo>
                    <a:pt x="879661" y="320183"/>
                  </a:lnTo>
                  <a:lnTo>
                    <a:pt x="873398" y="324298"/>
                  </a:lnTo>
                  <a:lnTo>
                    <a:pt x="873711" y="324298"/>
                  </a:lnTo>
                  <a:lnTo>
                    <a:pt x="865637" y="325940"/>
                  </a:lnTo>
                  <a:close/>
                </a:path>
                <a:path w="1731644" h="1743075">
                  <a:moveTo>
                    <a:pt x="582799" y="325350"/>
                  </a:moveTo>
                  <a:lnTo>
                    <a:pt x="575021" y="323800"/>
                  </a:lnTo>
                  <a:lnTo>
                    <a:pt x="568849" y="319593"/>
                  </a:lnTo>
                  <a:lnTo>
                    <a:pt x="564780" y="313393"/>
                  </a:lnTo>
                  <a:lnTo>
                    <a:pt x="563313" y="305864"/>
                  </a:lnTo>
                  <a:lnTo>
                    <a:pt x="564814" y="298336"/>
                  </a:lnTo>
                  <a:lnTo>
                    <a:pt x="564863" y="298087"/>
                  </a:lnTo>
                  <a:lnTo>
                    <a:pt x="569070" y="291914"/>
                  </a:lnTo>
                  <a:lnTo>
                    <a:pt x="575270" y="287846"/>
                  </a:lnTo>
                  <a:lnTo>
                    <a:pt x="582799" y="286379"/>
                  </a:lnTo>
                  <a:lnTo>
                    <a:pt x="590239" y="287846"/>
                  </a:lnTo>
                  <a:lnTo>
                    <a:pt x="590535" y="287846"/>
                  </a:lnTo>
                  <a:lnTo>
                    <a:pt x="596970" y="292136"/>
                  </a:lnTo>
                  <a:lnTo>
                    <a:pt x="601067" y="298336"/>
                  </a:lnTo>
                  <a:lnTo>
                    <a:pt x="602285" y="305864"/>
                  </a:lnTo>
                  <a:lnTo>
                    <a:pt x="600865" y="313393"/>
                  </a:lnTo>
                  <a:lnTo>
                    <a:pt x="600818" y="313642"/>
                  </a:lnTo>
                  <a:lnTo>
                    <a:pt x="596749" y="319814"/>
                  </a:lnTo>
                  <a:lnTo>
                    <a:pt x="590703" y="323800"/>
                  </a:lnTo>
                  <a:lnTo>
                    <a:pt x="591017" y="323800"/>
                  </a:lnTo>
                  <a:lnTo>
                    <a:pt x="582799" y="325350"/>
                  </a:lnTo>
                  <a:close/>
                </a:path>
                <a:path w="1731644" h="1743075">
                  <a:moveTo>
                    <a:pt x="299961" y="325350"/>
                  </a:moveTo>
                  <a:lnTo>
                    <a:pt x="292433" y="323800"/>
                  </a:lnTo>
                  <a:lnTo>
                    <a:pt x="286233" y="319593"/>
                  </a:lnTo>
                  <a:lnTo>
                    <a:pt x="282025" y="313393"/>
                  </a:lnTo>
                  <a:lnTo>
                    <a:pt x="280475" y="305864"/>
                  </a:lnTo>
                  <a:lnTo>
                    <a:pt x="281942" y="298336"/>
                  </a:lnTo>
                  <a:lnTo>
                    <a:pt x="286011" y="292136"/>
                  </a:lnTo>
                  <a:lnTo>
                    <a:pt x="292305" y="287846"/>
                  </a:lnTo>
                  <a:lnTo>
                    <a:pt x="292600" y="287846"/>
                  </a:lnTo>
                  <a:lnTo>
                    <a:pt x="299961" y="286379"/>
                  </a:lnTo>
                  <a:lnTo>
                    <a:pt x="307822" y="287846"/>
                  </a:lnTo>
                  <a:lnTo>
                    <a:pt x="314133" y="291914"/>
                  </a:lnTo>
                  <a:lnTo>
                    <a:pt x="318229" y="298087"/>
                  </a:lnTo>
                  <a:lnTo>
                    <a:pt x="319447" y="305864"/>
                  </a:lnTo>
                  <a:lnTo>
                    <a:pt x="317897" y="313393"/>
                  </a:lnTo>
                  <a:lnTo>
                    <a:pt x="313690" y="319593"/>
                  </a:lnTo>
                  <a:lnTo>
                    <a:pt x="307490" y="323800"/>
                  </a:lnTo>
                  <a:lnTo>
                    <a:pt x="299961" y="325350"/>
                  </a:lnTo>
                  <a:close/>
                </a:path>
                <a:path w="1731644" h="1743075">
                  <a:moveTo>
                    <a:pt x="1723007" y="604053"/>
                  </a:moveTo>
                  <a:lnTo>
                    <a:pt x="1705293" y="604053"/>
                  </a:lnTo>
                  <a:lnTo>
                    <a:pt x="1697617" y="596377"/>
                  </a:lnTo>
                  <a:lnTo>
                    <a:pt x="1697617" y="578663"/>
                  </a:lnTo>
                  <a:lnTo>
                    <a:pt x="1705293" y="570986"/>
                  </a:lnTo>
                  <a:lnTo>
                    <a:pt x="1723007" y="570986"/>
                  </a:lnTo>
                  <a:lnTo>
                    <a:pt x="1731274" y="578072"/>
                  </a:lnTo>
                  <a:lnTo>
                    <a:pt x="1730684" y="587520"/>
                  </a:lnTo>
                  <a:lnTo>
                    <a:pt x="1730684" y="596377"/>
                  </a:lnTo>
                  <a:lnTo>
                    <a:pt x="1723007" y="60405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 sz="975" dirty="0"/>
            </a:p>
          </p:txBody>
        </p:sp>
        <p:sp>
          <p:nvSpPr>
            <p:cNvPr id="10" name="object 10"/>
            <p:cNvSpPr/>
            <p:nvPr/>
          </p:nvSpPr>
          <p:spPr>
            <a:xfrm flipV="1">
              <a:off x="405877" y="5461237"/>
              <a:ext cx="10054822" cy="99008"/>
            </a:xfrm>
            <a:custGeom>
              <a:avLst/>
              <a:gdLst/>
              <a:ahLst/>
              <a:cxnLst/>
              <a:rect l="l" t="t" r="r" b="b"/>
              <a:pathLst>
                <a:path w="9116060">
                  <a:moveTo>
                    <a:pt x="0" y="0"/>
                  </a:moveTo>
                  <a:lnTo>
                    <a:pt x="9115553" y="0"/>
                  </a:lnTo>
                </a:path>
              </a:pathLst>
            </a:custGeom>
            <a:ln w="380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75"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07568" y="6328306"/>
            <a:ext cx="4774142" cy="307028"/>
          </a:xfrm>
          <a:prstGeom prst="rect">
            <a:avLst/>
          </a:prstGeom>
        </p:spPr>
        <p:txBody>
          <a:bodyPr vert="horz" wrap="square" lIns="0" tIns="6879" rIns="0" bIns="0" rtlCol="0">
            <a:spAutoFit/>
          </a:bodyPr>
          <a:lstStyle/>
          <a:p>
            <a:pPr marL="6880">
              <a:spcBef>
                <a:spcPts val="54"/>
              </a:spcBef>
              <a:tabLst>
                <a:tab pos="340882" algn="l"/>
                <a:tab pos="643582" algn="l"/>
                <a:tab pos="934587" algn="l"/>
                <a:tab pos="1232128" algn="l"/>
                <a:tab pos="1523476" algn="l"/>
                <a:tab pos="1859886" algn="l"/>
                <a:tab pos="2150203" algn="l"/>
                <a:tab pos="2460471" algn="l"/>
                <a:tab pos="2796537" algn="l"/>
                <a:tab pos="3138795" algn="l"/>
                <a:tab pos="3450094" algn="l"/>
                <a:tab pos="3740067" algn="l"/>
                <a:tab pos="4035199" algn="l"/>
                <a:tab pos="4330333" algn="l"/>
                <a:tab pos="4625466" algn="l"/>
              </a:tabLst>
            </a:pPr>
            <a:r>
              <a:rPr lang="ru-RU" sz="1950" spc="76" dirty="0">
                <a:solidFill>
                  <a:srgbClr val="FFFFFF"/>
                </a:solidFill>
                <a:latin typeface="Tahoma"/>
                <a:cs typeface="Tahoma"/>
              </a:rPr>
              <a:t>АСТАНА</a:t>
            </a:r>
            <a:r>
              <a:rPr sz="195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950" spc="301" dirty="0">
                <a:solidFill>
                  <a:srgbClr val="FFFFFF"/>
                </a:solidFill>
                <a:latin typeface="Tahoma"/>
                <a:cs typeface="Tahoma"/>
              </a:rPr>
              <a:t>|</a:t>
            </a:r>
            <a:r>
              <a:rPr sz="195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950" spc="14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95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950" spc="14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95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950" spc="14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95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ru-RU" sz="1950" spc="14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95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8102" y="3188695"/>
            <a:ext cx="5609858" cy="574490"/>
          </a:xfrm>
          <a:prstGeom prst="rect">
            <a:avLst/>
          </a:prstGeom>
        </p:spPr>
        <p:txBody>
          <a:bodyPr vert="horz" wrap="square" lIns="0" tIns="20294" rIns="0" bIns="0" rtlCol="0">
            <a:spAutoFit/>
          </a:bodyPr>
          <a:lstStyle/>
          <a:p>
            <a:pPr marL="6880" marR="2752">
              <a:spcBef>
                <a:spcPts val="160"/>
              </a:spcBef>
            </a:pPr>
            <a:r>
              <a:rPr lang="ru-RU" spc="-95" dirty="0">
                <a:solidFill>
                  <a:srgbClr val="04641B"/>
                </a:solidFill>
                <a:latin typeface="Arial Black"/>
                <a:cs typeface="Arial Black"/>
              </a:rPr>
              <a:t>АЛГОРИТМ ПЕРЕРЕГИСТРАЦИИ ДЕЙСТВУЮЩИХ КСК, ПКСК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27106" y="235412"/>
            <a:ext cx="6445332" cy="5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983" tIns="49491" rIns="98983" bIns="4949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 cap="all" dirty="0">
                <a:solidFill>
                  <a:srgbClr val="2B9536"/>
                </a:solidFill>
                <a:latin typeface="Arial" pitchFamily="34" charset="0"/>
              </a:rPr>
              <a:t>АО «Казахстанский центр модернизации и развития жилищно-коммунального хозяйства»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5" y="11608"/>
            <a:ext cx="1533961" cy="8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B3BCDB-1DF4-4FC8-BF5D-1227A23C3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" y="0"/>
            <a:ext cx="9904823" cy="6858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BBB5FB8-D335-4685-80A0-C258B86E0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" y="-6632"/>
            <a:ext cx="9906000" cy="7200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8F60E2D-9384-4839-AE1E-FB668CA9B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2" y="110990"/>
            <a:ext cx="850248" cy="456123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607829" y="1066230"/>
            <a:ext cx="8686800" cy="161982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777089" y="1102129"/>
            <a:ext cx="381984" cy="5207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733142" y="1171490"/>
            <a:ext cx="482824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ru-RU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1932597" y="1362479"/>
            <a:ext cx="679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="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перерегистрация производится в течение                           </a:t>
            </a:r>
            <a:r>
              <a:rPr lang="en-US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рабочих дней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момента подачи заявления.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93" y="1824685"/>
            <a:ext cx="972693" cy="57522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AC4D8C3-D6BC-4BE9-A3D5-BEC3E55D6B0E}"/>
              </a:ext>
            </a:extLst>
          </p:cNvPr>
          <p:cNvSpPr/>
          <p:nvPr/>
        </p:nvSpPr>
        <p:spPr>
          <a:xfrm>
            <a:off x="-3" y="742950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1864" y="179380"/>
            <a:ext cx="8926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КООПЕРАТИВА С </a:t>
            </a:r>
            <a:r>
              <a:rPr lang="ru-RU" b="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ДВУМЯ </a:t>
            </a:r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МЖД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607829" y="3142377"/>
            <a:ext cx="8686800" cy="1254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803827" y="3142869"/>
            <a:ext cx="381984" cy="5334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746025" y="3217970"/>
            <a:ext cx="482824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ru-RU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1838101" y="3354495"/>
            <a:ext cx="7213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КСК в течение 15 календарных дней открывает текущий и сберегательный счета на каждый из 2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многоквартирных жилых домов.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607829" y="4871246"/>
            <a:ext cx="8686800" cy="1619822"/>
          </a:xfrm>
          <a:prstGeom prst="rect">
            <a:avLst/>
          </a:prstGeom>
          <a:solidFill>
            <a:srgbClr val="C5E0B4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753236" y="4870646"/>
            <a:ext cx="381984" cy="5207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709289" y="4940006"/>
            <a:ext cx="482824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ru-RU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2047419" y="5051106"/>
            <a:ext cx="6794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КСК обязаны в течение 3 рабочих дней направить информацию в жилищную инспекцию о начале деятельности по управлению объектом кондоминиума с указанием объекта кондоминиума или прекращении такой деятельности.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11" y="5681157"/>
            <a:ext cx="972693" cy="575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9" y="3661923"/>
            <a:ext cx="619986" cy="61998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9451008" y="153947"/>
            <a:ext cx="302149" cy="320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377532" y="120392"/>
            <a:ext cx="50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715AC-BDC5-496A-960F-71C61F7B4E09}" type="slidenum">
              <a:rPr lang="en-US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B3BCDB-1DF4-4FC8-BF5D-1227A23C3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5"/>
            <a:ext cx="9904824" cy="68580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080" y="1488642"/>
            <a:ext cx="8541700" cy="35354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2925" b="1" dirty="0">
                <a:solidFill>
                  <a:srgbClr val="096327"/>
                </a:solidFill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6273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2B3BCDB-1DF4-4FC8-BF5D-1227A23C3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" y="10001"/>
            <a:ext cx="9904823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BBB5FB8-D335-4685-80A0-C258B86E0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" y="-6632"/>
            <a:ext cx="9906000" cy="720077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685801" y="1371597"/>
            <a:ext cx="8686800" cy="26122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735076" y="1474721"/>
            <a:ext cx="396751" cy="3429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779163" y="1437367"/>
            <a:ext cx="33374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1181100" y="1844546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Зарегистрированные и осуществляющие деятельность до введения в действие настоящего Закона кооперативы собственников помещений (квартир), потребительские кооперативы собственников квартир, нежилых помещений обязаны привести свою деятельность в соответствие с требованиями настоящего Закона и пройти процедуру перерегистрации в течение одного года после дня его первого официального опубликования</a:t>
            </a:r>
            <a:endParaRPr lang="ru-RU" sz="1600" b="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698501" y="4490259"/>
            <a:ext cx="8686800" cy="1905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755159" y="4738400"/>
            <a:ext cx="381984" cy="3429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791863" y="4708429"/>
            <a:ext cx="33374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1333677" y="5075467"/>
            <a:ext cx="782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Уполномоченным органом утвержден типовой Устав кооператива собственников квартир (нежилых помещений).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AC4D8C3-D6BC-4BE9-A3D5-BEC3E55D6B0E}"/>
              </a:ext>
            </a:extLst>
          </p:cNvPr>
          <p:cNvSpPr/>
          <p:nvPr/>
        </p:nvSpPr>
        <p:spPr>
          <a:xfrm>
            <a:off x="-3" y="742950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1864" y="179380"/>
            <a:ext cx="8926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ПЕРЕРЕГИСТРАЦИИ ДЕЙСТВУЮЩИХ КСК, ПКСК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51008" y="153947"/>
            <a:ext cx="302149" cy="320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4101" y="129590"/>
            <a:ext cx="27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715AC-BDC5-496A-960F-71C61F7B4E09}" type="slidenum">
              <a:rPr lang="en-US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8F60E2D-9384-4839-AE1E-FB668CA9B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2" y="110990"/>
            <a:ext cx="850248" cy="4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2B3BCDB-1DF4-4FC8-BF5D-1227A23C3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" y="-21803"/>
            <a:ext cx="9904823" cy="6858000"/>
          </a:xfrm>
          <a:prstGeom prst="rect">
            <a:avLst/>
          </a:prstGeom>
          <a:solidFill>
            <a:srgbClr val="E2F0D9"/>
          </a:solidFill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BB5FB8-D335-4685-80A0-C258B86E0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" y="-6632"/>
            <a:ext cx="9906000" cy="7200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8F60E2D-9384-4839-AE1E-FB668CA9B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2" y="110990"/>
            <a:ext cx="850248" cy="45612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685801" y="808265"/>
            <a:ext cx="8686800" cy="5788477"/>
          </a:xfrm>
          <a:prstGeom prst="rect">
            <a:avLst/>
          </a:prstGeom>
          <a:solidFill>
            <a:srgbClr val="E2F0D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742459" y="928501"/>
            <a:ext cx="381984" cy="3429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779163" y="874038"/>
            <a:ext cx="33374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1130071" y="801619"/>
            <a:ext cx="818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многоквартирном жилом доме (МЖД), входящем в состав Кооператива, собственники квартир, нежилых помещений должны организовать проведение собрания в соответствии с требованиями «Правил принятия решений по управлению объектом кондоминиума»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AC4D8C3-D6BC-4BE9-A3D5-BEC3E55D6B0E}"/>
              </a:ext>
            </a:extLst>
          </p:cNvPr>
          <p:cNvSpPr/>
          <p:nvPr/>
        </p:nvSpPr>
        <p:spPr>
          <a:xfrm>
            <a:off x="-3" y="742950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1864" y="179380"/>
            <a:ext cx="8926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КООПЕРАТИВА </a:t>
            </a:r>
            <a:r>
              <a:rPr lang="ru-RU" b="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ДВУМЯ </a:t>
            </a:r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МЖД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451008" y="153947"/>
            <a:ext cx="302149" cy="320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454101" y="129590"/>
            <a:ext cx="27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715AC-BDC5-496A-960F-71C61F7B4E09}" type="slidenum">
              <a:rPr lang="en-US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6428" r="2132" b="31429"/>
          <a:stretch/>
        </p:blipFill>
        <p:spPr>
          <a:xfrm>
            <a:off x="2505310" y="1478198"/>
            <a:ext cx="5047781" cy="49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2B3BCDB-1DF4-4FC8-BF5D-1227A23C3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" y="-21803"/>
            <a:ext cx="9904823" cy="6858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BB5FB8-D335-4685-80A0-C258B86E0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" y="-6632"/>
            <a:ext cx="9906000" cy="7200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8F60E2D-9384-4839-AE1E-FB668CA9B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2" y="110990"/>
            <a:ext cx="850248" cy="456123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685801" y="2866845"/>
            <a:ext cx="8686800" cy="1752600"/>
          </a:xfrm>
          <a:prstGeom prst="rect">
            <a:avLst/>
          </a:prstGeom>
          <a:solidFill>
            <a:srgbClr val="E2F0D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742459" y="2962587"/>
            <a:ext cx="381984" cy="3429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779163" y="2932616"/>
            <a:ext cx="33374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2286002" y="3325029"/>
            <a:ext cx="6937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МЖД необходимо наличие кворума более 50% от общего числа всех собственников квартир, нежилых помещений. Избирается председатель и секретарь собрания из числа жителей.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664800" y="885644"/>
            <a:ext cx="8686800" cy="1764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755159" y="1122387"/>
            <a:ext cx="381984" cy="3429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791863" y="1092416"/>
            <a:ext cx="33374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2209801" y="1169117"/>
            <a:ext cx="7013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Собрание может быть проведено в явочном формате или в заочном формате (путем проведения письменного опроса и (или) посредством объекта информатизации в сфере жилищных отношений и жилищно-коммунального хозяйства).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4" y="1725113"/>
            <a:ext cx="920827" cy="770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073" y="3781244"/>
            <a:ext cx="926349" cy="6161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AC4D8C3-D6BC-4BE9-A3D5-BEC3E55D6B0E}"/>
              </a:ext>
            </a:extLst>
          </p:cNvPr>
          <p:cNvSpPr/>
          <p:nvPr/>
        </p:nvSpPr>
        <p:spPr>
          <a:xfrm>
            <a:off x="-3" y="742950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1864" y="179380"/>
            <a:ext cx="8926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КООПЕРАТИВА </a:t>
            </a:r>
            <a:r>
              <a:rPr lang="ru-RU" b="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ДВУМЯ </a:t>
            </a:r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МЖД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451008" y="153947"/>
            <a:ext cx="302149" cy="320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454101" y="129590"/>
            <a:ext cx="27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715AC-BDC5-496A-960F-71C61F7B4E09}" type="slidenum">
              <a:rPr lang="en-US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685801" y="4903569"/>
            <a:ext cx="8686800" cy="1592121"/>
          </a:xfrm>
          <a:prstGeom prst="rect">
            <a:avLst/>
          </a:prstGeom>
          <a:solidFill>
            <a:srgbClr val="C5E0B4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732362" y="4942162"/>
            <a:ext cx="381984" cy="3429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748282" y="4903571"/>
            <a:ext cx="33374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2119648" y="5284130"/>
            <a:ext cx="686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МЖД решение принимается при согласии большинства от общего числа собственников квартир, нежилых помещений, непосредственно принявших участие в голосовании.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32" y="5399044"/>
            <a:ext cx="946149" cy="6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2B3BCDB-1DF4-4FC8-BF5D-1227A23C3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" y="-21803"/>
            <a:ext cx="9904823" cy="6858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BB5FB8-D335-4685-80A0-C258B86E0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" y="-6632"/>
            <a:ext cx="9906000" cy="7200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8F60E2D-9384-4839-AE1E-FB668CA9B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2" y="110990"/>
            <a:ext cx="850248" cy="456123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664800" y="838196"/>
            <a:ext cx="8686800" cy="58565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1227502" y="811427"/>
            <a:ext cx="7996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МЖД на обсуждение собрания необходимо вынести следующие вопросы:</a:t>
            </a:r>
          </a:p>
          <a:p>
            <a:pPr algn="just"/>
            <a:r>
              <a:rPr lang="ru-RU" sz="12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выбор формы управления - НСУ</a:t>
            </a:r>
          </a:p>
          <a:p>
            <a:pPr algn="just"/>
            <a:r>
              <a:rPr lang="ru-RU" sz="12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принятие решения о нахождении МЖД в составе данного действующего Кооператива;</a:t>
            </a:r>
          </a:p>
          <a:p>
            <a:pPr algn="just"/>
            <a:r>
              <a:rPr lang="ru-RU" sz="12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избрание представителя с каждого МЖД в состав инициативной группы.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AC4D8C3-D6BC-4BE9-A3D5-BEC3E55D6B0E}"/>
              </a:ext>
            </a:extLst>
          </p:cNvPr>
          <p:cNvSpPr/>
          <p:nvPr/>
        </p:nvSpPr>
        <p:spPr>
          <a:xfrm>
            <a:off x="-3" y="742950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1864" y="179380"/>
            <a:ext cx="8926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КООПЕРАТИВА </a:t>
            </a:r>
            <a:r>
              <a:rPr lang="ru-RU" b="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ДВУМЯ </a:t>
            </a:r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МЖД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451008" y="153947"/>
            <a:ext cx="302149" cy="320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454101" y="129590"/>
            <a:ext cx="27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715AC-BDC5-496A-960F-71C61F7B4E09}" type="slidenum">
              <a:rPr lang="en-US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707931" y="1005736"/>
            <a:ext cx="476440" cy="3429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791863" y="984795"/>
            <a:ext cx="33374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6548" r="3648" b="8809"/>
          <a:stretch/>
        </p:blipFill>
        <p:spPr>
          <a:xfrm>
            <a:off x="2909569" y="1642424"/>
            <a:ext cx="3540218" cy="4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2B3BCDB-1DF4-4FC8-BF5D-1227A23C3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" y="10001"/>
            <a:ext cx="9904823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BBB5FB8-D335-4685-80A0-C258B86E0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" y="-6632"/>
            <a:ext cx="9906000" cy="720077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698501" y="821096"/>
            <a:ext cx="8686800" cy="5881783"/>
          </a:xfrm>
          <a:prstGeom prst="rect">
            <a:avLst/>
          </a:prstGeom>
          <a:solidFill>
            <a:srgbClr val="E2F0D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722165" y="949152"/>
            <a:ext cx="476440" cy="3429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806451" y="927182"/>
            <a:ext cx="33374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1222269" y="805302"/>
            <a:ext cx="8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МЖД оформляется соответствующий протокол собрания с листами регистрации, листами голосования, листами письменного опроса и т.д.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AC4D8C3-D6BC-4BE9-A3D5-BEC3E55D6B0E}"/>
              </a:ext>
            </a:extLst>
          </p:cNvPr>
          <p:cNvSpPr/>
          <p:nvPr/>
        </p:nvSpPr>
        <p:spPr>
          <a:xfrm>
            <a:off x="-3" y="742950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1864" y="179380"/>
            <a:ext cx="8926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КООПЕРАТИВА С </a:t>
            </a:r>
            <a:r>
              <a:rPr lang="ru-RU" b="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ДВУМЯ </a:t>
            </a:r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МЖД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451008" y="153947"/>
            <a:ext cx="302149" cy="320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454101" y="129590"/>
            <a:ext cx="27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715AC-BDC5-496A-960F-71C61F7B4E09}" type="slidenum">
              <a:rPr lang="en-US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8F60E2D-9384-4839-AE1E-FB668CA9B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2" y="110990"/>
            <a:ext cx="850248" cy="456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6309" r="6341" b="10595"/>
          <a:stretch/>
        </p:blipFill>
        <p:spPr>
          <a:xfrm>
            <a:off x="1286957" y="1359657"/>
            <a:ext cx="3693258" cy="5239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6309" r="5836" b="12976"/>
          <a:stretch/>
        </p:blipFill>
        <p:spPr>
          <a:xfrm>
            <a:off x="5257802" y="1365041"/>
            <a:ext cx="3836897" cy="52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B3BCDB-1DF4-4FC8-BF5D-1227A23C3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" y="10001"/>
            <a:ext cx="9904823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BB5FB8-D335-4685-80A0-C258B86E0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" y="-6632"/>
            <a:ext cx="9906000" cy="72007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685801" y="1023745"/>
            <a:ext cx="8686800" cy="1752600"/>
          </a:xfrm>
          <a:prstGeom prst="rect">
            <a:avLst/>
          </a:prstGeom>
          <a:solidFill>
            <a:srgbClr val="E2F0D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746836" y="1115112"/>
            <a:ext cx="381984" cy="351653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779907" y="1099336"/>
            <a:ext cx="33374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2238138" y="1446394"/>
            <a:ext cx="637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итоге: 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оба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многоквартирных жилых 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оформить и подписать 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протокола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собраний, по одному от каждого МЖД.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685801" y="3031144"/>
            <a:ext cx="8686800" cy="3416251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905608" y="3304928"/>
            <a:ext cx="381984" cy="5207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861661" y="3374289"/>
            <a:ext cx="482824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ru-RU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2085037" y="3582102"/>
            <a:ext cx="6980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Делегированные от каждого МЖД представители 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проведение отдельного 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собрания, с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вынесением на его рассмотрение следующих вопросов:</a:t>
            </a:r>
          </a:p>
          <a:p>
            <a:pPr algn="just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перерегистрация действующего Кооператива, с указанием адресов 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МЖД, входящих в состав Кооператива;</a:t>
            </a:r>
          </a:p>
          <a:p>
            <a:pPr algn="just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утверждение наименования Кооператива;</a:t>
            </a:r>
          </a:p>
          <a:p>
            <a:pPr algn="just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избрание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 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Кооператива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сроком на три года;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054" y="2083856"/>
            <a:ext cx="682811" cy="518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61" y="5061811"/>
            <a:ext cx="916377" cy="65235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AC4D8C3-D6BC-4BE9-A3D5-BEC3E55D6B0E}"/>
              </a:ext>
            </a:extLst>
          </p:cNvPr>
          <p:cNvSpPr/>
          <p:nvPr/>
        </p:nvSpPr>
        <p:spPr>
          <a:xfrm>
            <a:off x="-3" y="742950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1864" y="179380"/>
            <a:ext cx="8926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КООПЕРАТИВА С </a:t>
            </a:r>
            <a:r>
              <a:rPr lang="ru-RU" b="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ДВУМЯ </a:t>
            </a:r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МЖД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51008" y="153947"/>
            <a:ext cx="302149" cy="320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454101" y="129590"/>
            <a:ext cx="27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715AC-BDC5-496A-960F-71C61F7B4E09}" type="slidenum">
              <a:rPr lang="en-US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8F60E2D-9384-4839-AE1E-FB668CA9BE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2" y="110990"/>
            <a:ext cx="850248" cy="4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2B3BCDB-1DF4-4FC8-BF5D-1227A23C3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" y="2008"/>
            <a:ext cx="990482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BB5FB8-D335-4685-80A0-C258B86E0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" y="-6632"/>
            <a:ext cx="9906000" cy="72007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8F60E2D-9384-4839-AE1E-FB668CA9B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2" y="110990"/>
            <a:ext cx="850248" cy="45612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371475" y="840458"/>
            <a:ext cx="9001126" cy="5829763"/>
          </a:xfrm>
          <a:prstGeom prst="rect">
            <a:avLst/>
          </a:prstGeom>
          <a:solidFill>
            <a:srgbClr val="E2F0D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454983" y="760858"/>
            <a:ext cx="381984" cy="5334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462049" y="845286"/>
            <a:ext cx="45717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ru-RU" sz="2101" dirty="0">
                <a:solidFill>
                  <a:srgbClr val="096327"/>
                </a:solidFill>
                <a:latin typeface="Calibri" panose="020F0502020204030204"/>
              </a:rPr>
              <a:t>1</a:t>
            </a:r>
            <a:r>
              <a:rPr lang="en-US" sz="2101" dirty="0">
                <a:solidFill>
                  <a:srgbClr val="096327"/>
                </a:solidFill>
                <a:latin typeface="Calibri" panose="020F0502020204030204"/>
              </a:rPr>
              <a:t>1</a:t>
            </a:r>
            <a:endParaRPr lang="ru-RU" sz="2101" dirty="0">
              <a:solidFill>
                <a:srgbClr val="096327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1545340" y="798905"/>
            <a:ext cx="71880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12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Оформляется соответствующий отдельный протокол собрания инициативной </a:t>
            </a:r>
            <a:r>
              <a:rPr lang="ru-RU" sz="12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группы.</a:t>
            </a:r>
            <a:endParaRPr lang="ru-RU" sz="1200" b="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AC4D8C3-D6BC-4BE9-A3D5-BEC3E55D6B0E}"/>
              </a:ext>
            </a:extLst>
          </p:cNvPr>
          <p:cNvSpPr/>
          <p:nvPr/>
        </p:nvSpPr>
        <p:spPr>
          <a:xfrm>
            <a:off x="-3" y="742950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Прямоугольник 18"/>
          <p:cNvSpPr/>
          <p:nvPr/>
        </p:nvSpPr>
        <p:spPr>
          <a:xfrm>
            <a:off x="791864" y="179380"/>
            <a:ext cx="8926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КООПЕРАТИВА С </a:t>
            </a:r>
            <a:r>
              <a:rPr lang="ru-RU" b="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ДВУМЯ </a:t>
            </a:r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МЖД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51008" y="153947"/>
            <a:ext cx="302149" cy="320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61893" y="142309"/>
            <a:ext cx="47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715AC-BDC5-496A-960F-71C61F7B4E09}" type="slidenum">
              <a:rPr lang="en-US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4047" r="5499" b="5833"/>
          <a:stretch/>
        </p:blipFill>
        <p:spPr>
          <a:xfrm>
            <a:off x="3208675" y="1084544"/>
            <a:ext cx="3548669" cy="55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2B3BCDB-1DF4-4FC8-BF5D-1227A23C3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" y="2008"/>
            <a:ext cx="990482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BB5FB8-D335-4685-80A0-C258B86E0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" y="-6632"/>
            <a:ext cx="9906000" cy="72007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8F60E2D-9384-4839-AE1E-FB668CA9B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2" y="110990"/>
            <a:ext cx="850248" cy="456123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371475" y="1121837"/>
            <a:ext cx="9001126" cy="16645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368042" y="1141463"/>
            <a:ext cx="559568" cy="5207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425588" y="1103673"/>
            <a:ext cx="45717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ru-RU" sz="2101" dirty="0">
                <a:solidFill>
                  <a:srgbClr val="096327"/>
                </a:solidFill>
                <a:latin typeface="Calibri" panose="020F0502020204030204"/>
              </a:rPr>
              <a:t>1</a:t>
            </a:r>
            <a:r>
              <a:rPr lang="en-US" sz="2101" dirty="0">
                <a:solidFill>
                  <a:srgbClr val="096327"/>
                </a:solidFill>
                <a:latin typeface="Calibri" panose="020F0502020204030204"/>
              </a:rPr>
              <a:t>2</a:t>
            </a:r>
            <a:endParaRPr lang="ru-RU" sz="2101" dirty="0">
              <a:solidFill>
                <a:srgbClr val="096327"/>
              </a:solidFill>
              <a:latin typeface="Calibri" panose="020F050202020403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1506400" y="1512083"/>
            <a:ext cx="729338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Избранный председатель 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Кооператива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удостоверением личности в явочном порядке должен обратиться в регистрирующий орган (НАО «Правительство для 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граждан) с заявлением.</a:t>
            </a:r>
            <a:endParaRPr lang="ru-RU" sz="1600" b="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50" y="1760047"/>
            <a:ext cx="640852" cy="79104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AC4D8C3-D6BC-4BE9-A3D5-BEC3E55D6B0E}"/>
              </a:ext>
            </a:extLst>
          </p:cNvPr>
          <p:cNvSpPr/>
          <p:nvPr/>
        </p:nvSpPr>
        <p:spPr>
          <a:xfrm>
            <a:off x="-3" y="742949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Прямоугольник 18"/>
          <p:cNvSpPr/>
          <p:nvPr/>
        </p:nvSpPr>
        <p:spPr>
          <a:xfrm>
            <a:off x="791864" y="179380"/>
            <a:ext cx="8926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КООПЕРАТИВА С </a:t>
            </a:r>
            <a:r>
              <a:rPr lang="ru-RU" b="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ДВУМЯ </a:t>
            </a:r>
            <a:r>
              <a:rPr lang="ru-RU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МЖД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F1A32FC-D581-CA43-B639-B63E0EC15600}"/>
              </a:ext>
            </a:extLst>
          </p:cNvPr>
          <p:cNvSpPr/>
          <p:nvPr/>
        </p:nvSpPr>
        <p:spPr>
          <a:xfrm>
            <a:off x="371475" y="3116709"/>
            <a:ext cx="9001126" cy="32933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Ручной ввод 34">
            <a:extLst>
              <a:ext uri="{FF2B5EF4-FFF2-40B4-BE49-F238E27FC236}">
                <a16:creationId xmlns:a16="http://schemas.microsoft.com/office/drawing/2014/main" id="{75DA64C3-DF4A-C24B-A62E-A7D49A75A675}"/>
              </a:ext>
            </a:extLst>
          </p:cNvPr>
          <p:cNvSpPr/>
          <p:nvPr/>
        </p:nvSpPr>
        <p:spPr>
          <a:xfrm rot="5400000">
            <a:off x="463184" y="3050981"/>
            <a:ext cx="381984" cy="5334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6"/>
            <a:endParaRPr lang="ru-RU" sz="1350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A51C2A-FAFF-2F42-AF2F-5BB09DCB6DC6}"/>
              </a:ext>
            </a:extLst>
          </p:cNvPr>
          <p:cNvSpPr txBox="1"/>
          <p:nvPr/>
        </p:nvSpPr>
        <p:spPr>
          <a:xfrm>
            <a:off x="334096" y="3105546"/>
            <a:ext cx="482824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6"/>
            <a:r>
              <a:rPr lang="ru-RU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10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10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692E28-BCDD-1545-A3A3-89ED10452680}"/>
              </a:ext>
            </a:extLst>
          </p:cNvPr>
          <p:cNvSpPr txBox="1"/>
          <p:nvPr/>
        </p:nvSpPr>
        <p:spPr>
          <a:xfrm>
            <a:off x="1493288" y="2919594"/>
            <a:ext cx="7213491" cy="34317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endParaRPr lang="ru-RU" sz="1600" b="1" dirty="0" smtClean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перерегистрации необходимы следующие документы:</a:t>
            </a:r>
            <a:endParaRPr lang="ru-RU" sz="1600" b="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b="1" dirty="0" smtClean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форме, установленной Министерством 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юстиции  Республики Казахстан;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 инициативной группы о перерегистрации КСК, ПКСК, состоящей из представителей, делегированных собраниями собственников квартир, нежилых помещений двух 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МЖД;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Квитанция 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иной документ, подтверждающие уплату в бюджет регистрационного сбора в размере 0,5 МРП за государственную регистрацию юридического </a:t>
            </a:r>
            <a:r>
              <a:rPr lang="ru-RU" sz="16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sz="1600" b="1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соответствии </a:t>
            </a:r>
            <a:r>
              <a:rPr lang="ru-RU" sz="1100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100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«Правилами оказания </a:t>
            </a:r>
            <a:r>
              <a:rPr lang="ru-RU" sz="1100" dirty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услуг в сфере государственной регистрации юридических лиц и учетной регистрации филиалов и </a:t>
            </a:r>
            <a:r>
              <a:rPr lang="ru-RU" sz="1100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представительств»)</a:t>
            </a:r>
            <a:r>
              <a:rPr lang="ru-RU" sz="1400" b="1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100" dirty="0" smtClean="0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14" descr="https://previews.123rf.com/images/digitalgenetics/digitalgenetics1308/digitalgenetics130800031/21690552-3d-man-in-classroom-exam-test-Sto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8" y="4157441"/>
            <a:ext cx="849035" cy="72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9451008" y="153947"/>
            <a:ext cx="302149" cy="320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61893" y="142309"/>
            <a:ext cx="47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715AC-BDC5-496A-960F-71C61F7B4E09}" type="slidenum">
              <a:rPr lang="en-US">
                <a:solidFill>
                  <a:srgbClr val="096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solidFill>
                <a:srgbClr val="096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2279</TotalTime>
  <Words>605</Words>
  <Application>Microsoft Office PowerPoint</Application>
  <PresentationFormat>Лист A4 (210x297 мм)</PresentationFormat>
  <Paragraphs>78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Мурсакина Мадина Уралбековна</dc:creator>
  <cp:lastModifiedBy>Aibek Alibekov</cp:lastModifiedBy>
  <cp:revision>138</cp:revision>
  <cp:lastPrinted>2025-10-07T07:39:33Z</cp:lastPrinted>
  <dcterms:created xsi:type="dcterms:W3CDTF">2020-11-11T03:44:23Z</dcterms:created>
  <dcterms:modified xsi:type="dcterms:W3CDTF">2026-05-08T06:31:53Z</dcterms:modified>
</cp:coreProperties>
</file>